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32"/>
  </p:notesMasterIdLst>
  <p:sldIdLst>
    <p:sldId id="256" r:id="rId5"/>
    <p:sldId id="857" r:id="rId6"/>
    <p:sldId id="319" r:id="rId7"/>
    <p:sldId id="465" r:id="rId8"/>
    <p:sldId id="1606" r:id="rId9"/>
    <p:sldId id="1604" r:id="rId10"/>
    <p:sldId id="1605" r:id="rId11"/>
    <p:sldId id="1602" r:id="rId12"/>
    <p:sldId id="1588" r:id="rId13"/>
    <p:sldId id="1603" r:id="rId14"/>
    <p:sldId id="1589" r:id="rId15"/>
    <p:sldId id="1563" r:id="rId16"/>
    <p:sldId id="275" r:id="rId17"/>
    <p:sldId id="1597" r:id="rId18"/>
    <p:sldId id="1579" r:id="rId19"/>
    <p:sldId id="1600" r:id="rId20"/>
    <p:sldId id="1609" r:id="rId21"/>
    <p:sldId id="1610" r:id="rId22"/>
    <p:sldId id="1580" r:id="rId23"/>
    <p:sldId id="1601" r:id="rId24"/>
    <p:sldId id="1607" r:id="rId25"/>
    <p:sldId id="1608" r:id="rId26"/>
    <p:sldId id="1570" r:id="rId27"/>
    <p:sldId id="868" r:id="rId28"/>
    <p:sldId id="869" r:id="rId29"/>
    <p:sldId id="1599" r:id="rId30"/>
    <p:sldId id="1596" r:id="rId31"/>
  </p:sldIdLst>
  <p:sldSz cx="12192000" cy="6858000"/>
  <p:notesSz cx="6858000" cy="9144000"/>
  <p:embeddedFontLst>
    <p:embeddedFont>
      <p:font typeface="Franklin Gothic Book" panose="020B0503020102020204" pitchFamily="34" charset="0"/>
      <p:regular r:id="rId33"/>
      <p:italic r:id="rId34"/>
    </p:embeddedFont>
    <p:embeddedFont>
      <p:font typeface="Libre Franklin"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0C3ED62-4D36-41D8-91A1-295ADA83B42D}">
          <p14:sldIdLst>
            <p14:sldId id="256"/>
            <p14:sldId id="857"/>
          </p14:sldIdLst>
        </p14:section>
        <p14:section name="NextGen Overview" id="{3052CE67-CDD4-41DD-8D04-C1865E9311C9}">
          <p14:sldIdLst>
            <p14:sldId id="319"/>
            <p14:sldId id="465"/>
          </p14:sldIdLst>
        </p14:section>
        <p14:section name="Relevance, Challenges, Opportunities" id="{6885E622-5379-42B4-8550-665E0E5FD701}">
          <p14:sldIdLst>
            <p14:sldId id="1606"/>
            <p14:sldId id="1604"/>
            <p14:sldId id="1605"/>
            <p14:sldId id="1602"/>
          </p14:sldIdLst>
        </p14:section>
        <p14:section name="Tech Approach" id="{E08EE091-1B30-4B59-A080-F6008DC17D9E}">
          <p14:sldIdLst>
            <p14:sldId id="1588"/>
            <p14:sldId id="1603"/>
            <p14:sldId id="1589"/>
          </p14:sldIdLst>
        </p14:section>
        <p14:section name="SOW Review" id="{54EB1365-9154-4CCD-A380-3001B9B18139}">
          <p14:sldIdLst>
            <p14:sldId id="1563"/>
            <p14:sldId id="275"/>
            <p14:sldId id="1597"/>
            <p14:sldId id="1579"/>
            <p14:sldId id="1600"/>
            <p14:sldId id="1609"/>
            <p14:sldId id="1610"/>
            <p14:sldId id="1580"/>
            <p14:sldId id="1601"/>
            <p14:sldId id="1607"/>
            <p14:sldId id="1608"/>
          </p14:sldIdLst>
        </p14:section>
        <p14:section name="Discussion" id="{D04107B1-28C7-450B-ACC7-B80379B7F232}">
          <p14:sldIdLst>
            <p14:sldId id="1570"/>
            <p14:sldId id="868"/>
            <p14:sldId id="869"/>
            <p14:sldId id="1599"/>
            <p14:sldId id="1596"/>
          </p14:sldIdLst>
        </p14:section>
      </p14:sectionLst>
    </p:ex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8" roundtripDataSignature="AMtx7mjnvS2K11obAKGwQRtt9R3+lsX9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27002-FD06-4796-8F73-7F029C21E67B}" v="63" dt="2024-03-23T19:22:40.378"/>
  </p1510:revLst>
</p1510:revInfo>
</file>

<file path=ppt/tableStyles.xml><?xml version="1.0" encoding="utf-8"?>
<a:tblStyleLst xmlns:a="http://schemas.openxmlformats.org/drawingml/2006/main" def="{C052E91A-308D-4139-9EE4-3C727011714A}">
  <a:tblStyle styleId="{C052E91A-308D-4139-9EE4-3C727011714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E"/>
          </a:solidFill>
        </a:fill>
      </a:tcStyle>
    </a:wholeTbl>
    <a:band1H>
      <a:tcTxStyle/>
      <a:tcStyle>
        <a:tcBdr/>
        <a:fill>
          <a:solidFill>
            <a:srgbClr val="CBCFDB"/>
          </a:solidFill>
        </a:fill>
      </a:tcStyle>
    </a:band1H>
    <a:band2H>
      <a:tcTxStyle/>
      <a:tcStyle>
        <a:tcBdr/>
      </a:tcStyle>
    </a:band2H>
    <a:band1V>
      <a:tcTxStyle/>
      <a:tcStyle>
        <a:tcBdr/>
        <a:fill>
          <a:solidFill>
            <a:srgbClr val="CBCFD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ED7467F-8534-4449-89B9-93A333548261}"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7E8EE"/>
          </a:solidFill>
        </a:fill>
      </a:tcStyle>
    </a:band1H>
    <a:band2H>
      <a:tcTxStyle/>
      <a:tcStyle>
        <a:tcBdr/>
      </a:tcStyle>
    </a:band2H>
    <a:band1V>
      <a:tcTxStyle/>
      <a:tcStyle>
        <a:tcBdr/>
        <a:fill>
          <a:solidFill>
            <a:srgbClr val="E7E8EE"/>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 styleId="{888F09C0-4102-48EC-A5C0-F7C56EAE8574}" styleName="Table_2">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E"/>
          </a:solidFill>
        </a:fill>
      </a:tcStyle>
    </a:wholeTbl>
    <a:band1H>
      <a:tcTxStyle b="off" i="off"/>
      <a:tcStyle>
        <a:tcBdr/>
        <a:fill>
          <a:solidFill>
            <a:srgbClr val="CBCFDB"/>
          </a:solidFill>
        </a:fill>
      </a:tcStyle>
    </a:band1H>
    <a:band2H>
      <a:tcTxStyle b="off" i="off"/>
      <a:tcStyle>
        <a:tcBdr/>
      </a:tcStyle>
    </a:band2H>
    <a:band1V>
      <a:tcTxStyle b="off" i="off"/>
      <a:tcStyle>
        <a:tcBdr/>
        <a:fill>
          <a:solidFill>
            <a:srgbClr val="CBCFDB"/>
          </a:solidFill>
        </a:fill>
      </a:tcStyle>
    </a:band1V>
    <a:band2V>
      <a:tcTxStyle b="off" i="off"/>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2.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58"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64"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6.xml"/><Relationship Id="rId6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Battipaglia" userId="S::mbattipaglia@nextgenfed.com::17bae6b7-5859-41c9-aa34-d7e744400896" providerId="AD" clId="Web-{53E19D46-ECA1-4757-15E1-D18FA60B042C}"/>
    <pc:docChg chg="modSld">
      <pc:chgData name="Mike Battipaglia" userId="S::mbattipaglia@nextgenfed.com::17bae6b7-5859-41c9-aa34-d7e744400896" providerId="AD" clId="Web-{53E19D46-ECA1-4757-15E1-D18FA60B042C}" dt="2024-01-10T19:51:28.279" v="5" actId="14100"/>
      <pc:docMkLst>
        <pc:docMk/>
      </pc:docMkLst>
      <pc:sldChg chg="addSp delSp modSp">
        <pc:chgData name="Mike Battipaglia" userId="S::mbattipaglia@nextgenfed.com::17bae6b7-5859-41c9-aa34-d7e744400896" providerId="AD" clId="Web-{53E19D46-ECA1-4757-15E1-D18FA60B042C}" dt="2024-01-10T19:51:28.279" v="5" actId="14100"/>
        <pc:sldMkLst>
          <pc:docMk/>
          <pc:sldMk cId="4169440334" sldId="1580"/>
        </pc:sldMkLst>
        <pc:picChg chg="add mod">
          <ac:chgData name="Mike Battipaglia" userId="S::mbattipaglia@nextgenfed.com::17bae6b7-5859-41c9-aa34-d7e744400896" providerId="AD" clId="Web-{53E19D46-ECA1-4757-15E1-D18FA60B042C}" dt="2024-01-10T19:51:28.279" v="5" actId="14100"/>
          <ac:picMkLst>
            <pc:docMk/>
            <pc:sldMk cId="4169440334" sldId="1580"/>
            <ac:picMk id="6" creationId="{F2ABDAB2-8769-4857-C6BD-602CFDCAFB75}"/>
          </ac:picMkLst>
        </pc:picChg>
        <pc:picChg chg="del">
          <ac:chgData name="Mike Battipaglia" userId="S::mbattipaglia@nextgenfed.com::17bae6b7-5859-41c9-aa34-d7e744400896" providerId="AD" clId="Web-{53E19D46-ECA1-4757-15E1-D18FA60B042C}" dt="2024-01-10T19:51:22.029" v="3"/>
          <ac:picMkLst>
            <pc:docMk/>
            <pc:sldMk cId="4169440334" sldId="1580"/>
            <ac:picMk id="7" creationId="{C33D1799-95C2-57A7-117C-8C32DB50BE3A}"/>
          </ac:picMkLst>
        </pc:picChg>
      </pc:sldChg>
    </pc:docChg>
  </pc:docChgLst>
  <pc:docChgLst>
    <pc:chgData name="Mike Battipaglia" userId="S::mbattipaglia@nextgenfed.com::17bae6b7-5859-41c9-aa34-d7e744400896" providerId="AD" clId="Web-{911706FD-AF71-5CCF-55BE-900D87D4930A}"/>
    <pc:docChg chg="modSld">
      <pc:chgData name="Mike Battipaglia" userId="S::mbattipaglia@nextgenfed.com::17bae6b7-5859-41c9-aa34-d7e744400896" providerId="AD" clId="Web-{911706FD-AF71-5CCF-55BE-900D87D4930A}" dt="2024-01-11T22:05:20.662" v="47" actId="14100"/>
      <pc:docMkLst>
        <pc:docMk/>
      </pc:docMkLst>
      <pc:sldChg chg="addSp delSp modSp">
        <pc:chgData name="Mike Battipaglia" userId="S::mbattipaglia@nextgenfed.com::17bae6b7-5859-41c9-aa34-d7e744400896" providerId="AD" clId="Web-{911706FD-AF71-5CCF-55BE-900D87D4930A}" dt="2024-01-11T22:05:20.662" v="47" actId="14100"/>
        <pc:sldMkLst>
          <pc:docMk/>
          <pc:sldMk cId="1387048744" sldId="1579"/>
        </pc:sldMkLst>
        <pc:picChg chg="add mod ord">
          <ac:chgData name="Mike Battipaglia" userId="S::mbattipaglia@nextgenfed.com::17bae6b7-5859-41c9-aa34-d7e744400896" providerId="AD" clId="Web-{911706FD-AF71-5CCF-55BE-900D87D4930A}" dt="2024-01-11T21:20:09.149" v="20"/>
          <ac:picMkLst>
            <pc:docMk/>
            <pc:sldMk cId="1387048744" sldId="1579"/>
            <ac:picMk id="5" creationId="{1C910821-3DEF-886F-B0F8-773FBB3FC369}"/>
          </ac:picMkLst>
        </pc:picChg>
        <pc:picChg chg="add mod ord">
          <ac:chgData name="Mike Battipaglia" userId="S::mbattipaglia@nextgenfed.com::17bae6b7-5859-41c9-aa34-d7e744400896" providerId="AD" clId="Web-{911706FD-AF71-5CCF-55BE-900D87D4930A}" dt="2024-01-11T21:21:24.025" v="36" actId="1076"/>
          <ac:picMkLst>
            <pc:docMk/>
            <pc:sldMk cId="1387048744" sldId="1579"/>
            <ac:picMk id="6" creationId="{971DAC6F-8AE9-7756-A359-182B825DC36C}"/>
          </ac:picMkLst>
        </pc:picChg>
        <pc:picChg chg="add mod">
          <ac:chgData name="Mike Battipaglia" userId="S::mbattipaglia@nextgenfed.com::17bae6b7-5859-41c9-aa34-d7e744400896" providerId="AD" clId="Web-{911706FD-AF71-5CCF-55BE-900D87D4930A}" dt="2024-01-11T22:05:20.662" v="47" actId="14100"/>
          <ac:picMkLst>
            <pc:docMk/>
            <pc:sldMk cId="1387048744" sldId="1579"/>
            <ac:picMk id="7" creationId="{04AC7258-3BFD-BCEC-6302-13FC17095C58}"/>
          </ac:picMkLst>
        </pc:picChg>
        <pc:picChg chg="del">
          <ac:chgData name="Mike Battipaglia" userId="S::mbattipaglia@nextgenfed.com::17bae6b7-5859-41c9-aa34-d7e744400896" providerId="AD" clId="Web-{911706FD-AF71-5CCF-55BE-900D87D4930A}" dt="2024-01-11T21:20:10.899" v="21"/>
          <ac:picMkLst>
            <pc:docMk/>
            <pc:sldMk cId="1387048744" sldId="1579"/>
            <ac:picMk id="15" creationId="{344B951E-93BC-13BB-861A-21A1C47AD7FA}"/>
          </ac:picMkLst>
        </pc:picChg>
        <pc:picChg chg="del">
          <ac:chgData name="Mike Battipaglia" userId="S::mbattipaglia@nextgenfed.com::17bae6b7-5859-41c9-aa34-d7e744400896" providerId="AD" clId="Web-{911706FD-AF71-5CCF-55BE-900D87D4930A}" dt="2024-01-11T21:21:06.525" v="29"/>
          <ac:picMkLst>
            <pc:docMk/>
            <pc:sldMk cId="1387048744" sldId="1579"/>
            <ac:picMk id="18" creationId="{D457C6BC-52ED-01A0-0FC4-EE8FE8AA8C4D}"/>
          </ac:picMkLst>
        </pc:picChg>
        <pc:picChg chg="del">
          <ac:chgData name="Mike Battipaglia" userId="S::mbattipaglia@nextgenfed.com::17bae6b7-5859-41c9-aa34-d7e744400896" providerId="AD" clId="Web-{911706FD-AF71-5CCF-55BE-900D87D4930A}" dt="2024-01-11T21:20:43.618" v="27"/>
          <ac:picMkLst>
            <pc:docMk/>
            <pc:sldMk cId="1387048744" sldId="1579"/>
            <ac:picMk id="22" creationId="{C1EAD3ED-D0F3-8095-8B01-0266250D699B}"/>
          </ac:picMkLst>
        </pc:picChg>
      </pc:sldChg>
      <pc:sldChg chg="addSp delSp modSp">
        <pc:chgData name="Mike Battipaglia" userId="S::mbattipaglia@nextgenfed.com::17bae6b7-5859-41c9-aa34-d7e744400896" providerId="AD" clId="Web-{911706FD-AF71-5CCF-55BE-900D87D4930A}" dt="2024-01-11T21:42:13.465" v="45"/>
        <pc:sldMkLst>
          <pc:docMk/>
          <pc:sldMk cId="4169440334" sldId="1580"/>
        </pc:sldMkLst>
        <pc:picChg chg="del">
          <ac:chgData name="Mike Battipaglia" userId="S::mbattipaglia@nextgenfed.com::17bae6b7-5859-41c9-aa34-d7e744400896" providerId="AD" clId="Web-{911706FD-AF71-5CCF-55BE-900D87D4930A}" dt="2024-01-11T21:42:13.465" v="45"/>
          <ac:picMkLst>
            <pc:docMk/>
            <pc:sldMk cId="4169440334" sldId="1580"/>
            <ac:picMk id="6" creationId="{F2ABDAB2-8769-4857-C6BD-602CFDCAFB75}"/>
          </ac:picMkLst>
        </pc:picChg>
        <pc:picChg chg="add mod ord modCrop">
          <ac:chgData name="Mike Battipaglia" userId="S::mbattipaglia@nextgenfed.com::17bae6b7-5859-41c9-aa34-d7e744400896" providerId="AD" clId="Web-{911706FD-AF71-5CCF-55BE-900D87D4930A}" dt="2024-01-11T21:42:10.590" v="44"/>
          <ac:picMkLst>
            <pc:docMk/>
            <pc:sldMk cId="4169440334" sldId="1580"/>
            <ac:picMk id="7" creationId="{78FD1288-0C86-87BB-F9F1-631FAD34D0A4}"/>
          </ac:picMkLst>
        </pc:picChg>
      </pc:sldChg>
      <pc:sldChg chg="delSp modSp">
        <pc:chgData name="Mike Battipaglia" userId="S::mbattipaglia@nextgenfed.com::17bae6b7-5859-41c9-aa34-d7e744400896" providerId="AD" clId="Web-{911706FD-AF71-5CCF-55BE-900D87D4930A}" dt="2024-01-11T22:02:57.473" v="46" actId="1076"/>
        <pc:sldMkLst>
          <pc:docMk/>
          <pc:sldMk cId="427677252" sldId="1597"/>
        </pc:sldMkLst>
        <pc:picChg chg="mod ord modCrop">
          <ac:chgData name="Mike Battipaglia" userId="S::mbattipaglia@nextgenfed.com::17bae6b7-5859-41c9-aa34-d7e744400896" providerId="AD" clId="Web-{911706FD-AF71-5CCF-55BE-900D87D4930A}" dt="2024-01-11T22:02:57.473" v="46" actId="1076"/>
          <ac:picMkLst>
            <pc:docMk/>
            <pc:sldMk cId="427677252" sldId="1597"/>
            <ac:picMk id="5" creationId="{622B7437-502C-EA22-5E5E-E620DDE6334A}"/>
          </ac:picMkLst>
        </pc:picChg>
        <pc:picChg chg="del">
          <ac:chgData name="Mike Battipaglia" userId="S::mbattipaglia@nextgenfed.com::17bae6b7-5859-41c9-aa34-d7e744400896" providerId="AD" clId="Web-{911706FD-AF71-5CCF-55BE-900D87D4930A}" dt="2024-01-11T21:18:37.241" v="9"/>
          <ac:picMkLst>
            <pc:docMk/>
            <pc:sldMk cId="427677252" sldId="1597"/>
            <ac:picMk id="20" creationId="{7E1181F5-6B27-15D6-F0DF-77995C572B7B}"/>
          </ac:picMkLst>
        </pc:picChg>
      </pc:sldChg>
    </pc:docChg>
  </pc:docChgLst>
  <pc:docChgLst>
    <pc:chgData name="Alec Engell" userId="ef7f7c59-83a4-489b-8827-143138334696" providerId="ADAL" clId="{72C27002-FD06-4796-8F73-7F029C21E67B}"/>
    <pc:docChg chg="undo custSel addSld delSld modSld sldOrd modSection">
      <pc:chgData name="Alec Engell" userId="ef7f7c59-83a4-489b-8827-143138334696" providerId="ADAL" clId="{72C27002-FD06-4796-8F73-7F029C21E67B}" dt="2024-03-23T19:32:54.067" v="1617" actId="20577"/>
      <pc:docMkLst>
        <pc:docMk/>
      </pc:docMkLst>
      <pc:sldChg chg="addSp delSp modSp mod">
        <pc:chgData name="Alec Engell" userId="ef7f7c59-83a4-489b-8827-143138334696" providerId="ADAL" clId="{72C27002-FD06-4796-8F73-7F029C21E67B}" dt="2024-03-22T15:55:27.920" v="1499" actId="1076"/>
        <pc:sldMkLst>
          <pc:docMk/>
          <pc:sldMk cId="0" sldId="256"/>
        </pc:sldMkLst>
        <pc:spChg chg="mod">
          <ac:chgData name="Alec Engell" userId="ef7f7c59-83a4-489b-8827-143138334696" providerId="ADAL" clId="{72C27002-FD06-4796-8F73-7F029C21E67B}" dt="2024-03-20T21:19:10.037" v="127" actId="1076"/>
          <ac:spMkLst>
            <pc:docMk/>
            <pc:sldMk cId="0" sldId="256"/>
            <ac:spMk id="2" creationId="{8A95031F-D1FE-0B72-E794-716FC79D1582}"/>
          </ac:spMkLst>
        </pc:spChg>
        <pc:spChg chg="add del mod">
          <ac:chgData name="Alec Engell" userId="ef7f7c59-83a4-489b-8827-143138334696" providerId="ADAL" clId="{72C27002-FD06-4796-8F73-7F029C21E67B}" dt="2024-03-22T15:49:50.713" v="1436" actId="478"/>
          <ac:spMkLst>
            <pc:docMk/>
            <pc:sldMk cId="0" sldId="256"/>
            <ac:spMk id="4" creationId="{399D1C9C-0575-7C44-2FBA-39F0D83529DA}"/>
          </ac:spMkLst>
        </pc:spChg>
        <pc:spChg chg="del">
          <ac:chgData name="Alec Engell" userId="ef7f7c59-83a4-489b-8827-143138334696" providerId="ADAL" clId="{72C27002-FD06-4796-8F73-7F029C21E67B}" dt="2024-03-20T21:11:10.266" v="72" actId="478"/>
          <ac:spMkLst>
            <pc:docMk/>
            <pc:sldMk cId="0" sldId="256"/>
            <ac:spMk id="4" creationId="{77F42009-DE0D-ABC1-7A75-7EF687DBD797}"/>
          </ac:spMkLst>
        </pc:spChg>
        <pc:spChg chg="del">
          <ac:chgData name="Alec Engell" userId="ef7f7c59-83a4-489b-8827-143138334696" providerId="ADAL" clId="{72C27002-FD06-4796-8F73-7F029C21E67B}" dt="2024-03-20T21:11:08.397" v="71" actId="478"/>
          <ac:spMkLst>
            <pc:docMk/>
            <pc:sldMk cId="0" sldId="256"/>
            <ac:spMk id="11" creationId="{74160B08-17BD-73A5-3FB5-3CA6BE35DF67}"/>
          </ac:spMkLst>
        </pc:spChg>
        <pc:spChg chg="mod">
          <ac:chgData name="Alec Engell" userId="ef7f7c59-83a4-489b-8827-143138334696" providerId="ADAL" clId="{72C27002-FD06-4796-8F73-7F029C21E67B}" dt="2024-03-21T20:59:05.722" v="743" actId="20577"/>
          <ac:spMkLst>
            <pc:docMk/>
            <pc:sldMk cId="0" sldId="256"/>
            <ac:spMk id="122" creationId="{00000000-0000-0000-0000-000000000000}"/>
          </ac:spMkLst>
        </pc:spChg>
        <pc:spChg chg="mod">
          <ac:chgData name="Alec Engell" userId="ef7f7c59-83a4-489b-8827-143138334696" providerId="ADAL" clId="{72C27002-FD06-4796-8F73-7F029C21E67B}" dt="2024-03-20T21:17:54.789" v="126" actId="1076"/>
          <ac:spMkLst>
            <pc:docMk/>
            <pc:sldMk cId="0" sldId="256"/>
            <ac:spMk id="123" creationId="{00000000-0000-0000-0000-000000000000}"/>
          </ac:spMkLst>
        </pc:spChg>
        <pc:grpChg chg="add mod">
          <ac:chgData name="Alec Engell" userId="ef7f7c59-83a4-489b-8827-143138334696" providerId="ADAL" clId="{72C27002-FD06-4796-8F73-7F029C21E67B}" dt="2024-03-22T15:55:27.920" v="1499" actId="1076"/>
          <ac:grpSpMkLst>
            <pc:docMk/>
            <pc:sldMk cId="0" sldId="256"/>
            <ac:grpSpMk id="3" creationId="{24337C04-8912-CEB2-54F1-0FDFF0CEE1D9}"/>
          </ac:grpSpMkLst>
        </pc:grpChg>
        <pc:grpChg chg="mod">
          <ac:chgData name="Alec Engell" userId="ef7f7c59-83a4-489b-8827-143138334696" providerId="ADAL" clId="{72C27002-FD06-4796-8F73-7F029C21E67B}" dt="2024-03-20T21:14:07.026" v="91"/>
          <ac:grpSpMkLst>
            <pc:docMk/>
            <pc:sldMk cId="0" sldId="256"/>
            <ac:grpSpMk id="6" creationId="{CA4D35E1-44C0-9153-8940-D8B0210C6830}"/>
          </ac:grpSpMkLst>
        </pc:grpChg>
        <pc:picChg chg="mod">
          <ac:chgData name="Alec Engell" userId="ef7f7c59-83a4-489b-8827-143138334696" providerId="ADAL" clId="{72C27002-FD06-4796-8F73-7F029C21E67B}" dt="2024-03-20T21:14:07.026" v="91"/>
          <ac:picMkLst>
            <pc:docMk/>
            <pc:sldMk cId="0" sldId="256"/>
            <ac:picMk id="5" creationId="{5CFF49B7-DC76-7926-B313-DCC1332C54EB}"/>
          </ac:picMkLst>
        </pc:picChg>
        <pc:picChg chg="mod">
          <ac:chgData name="Alec Engell" userId="ef7f7c59-83a4-489b-8827-143138334696" providerId="ADAL" clId="{72C27002-FD06-4796-8F73-7F029C21E67B}" dt="2024-03-20T21:14:07.026" v="91"/>
          <ac:picMkLst>
            <pc:docMk/>
            <pc:sldMk cId="0" sldId="256"/>
            <ac:picMk id="7" creationId="{FC788449-4E30-3A4A-0B13-7C0AA9A7BB2A}"/>
          </ac:picMkLst>
        </pc:picChg>
        <pc:picChg chg="mod">
          <ac:chgData name="Alec Engell" userId="ef7f7c59-83a4-489b-8827-143138334696" providerId="ADAL" clId="{72C27002-FD06-4796-8F73-7F029C21E67B}" dt="2024-03-20T21:14:07.026" v="91"/>
          <ac:picMkLst>
            <pc:docMk/>
            <pc:sldMk cId="0" sldId="256"/>
            <ac:picMk id="8" creationId="{9A2665D1-4DB2-299F-7795-53AC53AE732F}"/>
          </ac:picMkLst>
        </pc:picChg>
        <pc:picChg chg="mod">
          <ac:chgData name="Alec Engell" userId="ef7f7c59-83a4-489b-8827-143138334696" providerId="ADAL" clId="{72C27002-FD06-4796-8F73-7F029C21E67B}" dt="2024-03-20T21:14:07.026" v="91"/>
          <ac:picMkLst>
            <pc:docMk/>
            <pc:sldMk cId="0" sldId="256"/>
            <ac:picMk id="9" creationId="{14F7B083-9F2D-11BE-1215-223C4B59F773}"/>
          </ac:picMkLst>
        </pc:picChg>
        <pc:picChg chg="add mod">
          <ac:chgData name="Alec Engell" userId="ef7f7c59-83a4-489b-8827-143138334696" providerId="ADAL" clId="{72C27002-FD06-4796-8F73-7F029C21E67B}" dt="2024-03-22T15:55:19.410" v="1496" actId="1076"/>
          <ac:picMkLst>
            <pc:docMk/>
            <pc:sldMk cId="0" sldId="256"/>
            <ac:picMk id="11" creationId="{19D9ADF4-2DC5-97FB-7D65-077CED971CD4}"/>
          </ac:picMkLst>
        </pc:picChg>
        <pc:picChg chg="add mod">
          <ac:chgData name="Alec Engell" userId="ef7f7c59-83a4-489b-8827-143138334696" providerId="ADAL" clId="{72C27002-FD06-4796-8F73-7F029C21E67B}" dt="2024-03-22T15:55:20.683" v="1497" actId="1076"/>
          <ac:picMkLst>
            <pc:docMk/>
            <pc:sldMk cId="0" sldId="256"/>
            <ac:picMk id="1026" creationId="{FC2834FF-3D17-AD74-54B1-E556C20BCBAA}"/>
          </ac:picMkLst>
        </pc:picChg>
        <pc:picChg chg="add mod">
          <ac:chgData name="Alec Engell" userId="ef7f7c59-83a4-489b-8827-143138334696" providerId="ADAL" clId="{72C27002-FD06-4796-8F73-7F029C21E67B}" dt="2024-03-22T15:55:25.549" v="1498" actId="1076"/>
          <ac:picMkLst>
            <pc:docMk/>
            <pc:sldMk cId="0" sldId="256"/>
            <ac:picMk id="1028" creationId="{1C90B548-2D80-E63F-2012-4C74C3351EF2}"/>
          </ac:picMkLst>
        </pc:picChg>
        <pc:picChg chg="add del mod">
          <ac:chgData name="Alec Engell" userId="ef7f7c59-83a4-489b-8827-143138334696" providerId="ADAL" clId="{72C27002-FD06-4796-8F73-7F029C21E67B}" dt="2024-03-22T15:50:52.266" v="1451" actId="478"/>
          <ac:picMkLst>
            <pc:docMk/>
            <pc:sldMk cId="0" sldId="256"/>
            <ac:picMk id="1030" creationId="{7C44495A-1A53-FB65-A552-BFAF8DDED889}"/>
          </ac:picMkLst>
        </pc:picChg>
      </pc:sldChg>
      <pc:sldChg chg="del">
        <pc:chgData name="Alec Engell" userId="ef7f7c59-83a4-489b-8827-143138334696" providerId="ADAL" clId="{72C27002-FD06-4796-8F73-7F029C21E67B}" dt="2024-03-20T21:17:11.634" v="118" actId="47"/>
        <pc:sldMkLst>
          <pc:docMk/>
          <pc:sldMk cId="0" sldId="258"/>
        </pc:sldMkLst>
      </pc:sldChg>
      <pc:sldChg chg="del">
        <pc:chgData name="Alec Engell" userId="ef7f7c59-83a4-489b-8827-143138334696" providerId="ADAL" clId="{72C27002-FD06-4796-8F73-7F029C21E67B}" dt="2024-03-20T21:17:15.073" v="119" actId="47"/>
        <pc:sldMkLst>
          <pc:docMk/>
          <pc:sldMk cId="2461781203" sldId="318"/>
        </pc:sldMkLst>
      </pc:sldChg>
      <pc:sldChg chg="modSp mod">
        <pc:chgData name="Alec Engell" userId="ef7f7c59-83a4-489b-8827-143138334696" providerId="ADAL" clId="{72C27002-FD06-4796-8F73-7F029C21E67B}" dt="2024-03-20T21:17:07.465" v="117" actId="20577"/>
        <pc:sldMkLst>
          <pc:docMk/>
          <pc:sldMk cId="2962950970" sldId="319"/>
        </pc:sldMkLst>
        <pc:spChg chg="mod">
          <ac:chgData name="Alec Engell" userId="ef7f7c59-83a4-489b-8827-143138334696" providerId="ADAL" clId="{72C27002-FD06-4796-8F73-7F029C21E67B}" dt="2024-03-20T21:17:07.465" v="117" actId="20577"/>
          <ac:spMkLst>
            <pc:docMk/>
            <pc:sldMk cId="2962950970" sldId="319"/>
            <ac:spMk id="3" creationId="{21732C94-EC9C-4CF2-9171-034B80D19CD3}"/>
          </ac:spMkLst>
        </pc:spChg>
      </pc:sldChg>
      <pc:sldChg chg="addSp delSp modSp mod">
        <pc:chgData name="Alec Engell" userId="ef7f7c59-83a4-489b-8827-143138334696" providerId="ADAL" clId="{72C27002-FD06-4796-8F73-7F029C21E67B}" dt="2024-03-21T21:26:07.765" v="1141" actId="1076"/>
        <pc:sldMkLst>
          <pc:docMk/>
          <pc:sldMk cId="2906265119" sldId="465"/>
        </pc:sldMkLst>
        <pc:spChg chg="mod">
          <ac:chgData name="Alec Engell" userId="ef7f7c59-83a4-489b-8827-143138334696" providerId="ADAL" clId="{72C27002-FD06-4796-8F73-7F029C21E67B}" dt="2024-03-20T21:23:31.532" v="155" actId="20577"/>
          <ac:spMkLst>
            <pc:docMk/>
            <pc:sldMk cId="2906265119" sldId="465"/>
            <ac:spMk id="2" creationId="{00000000-0000-0000-0000-000000000000}"/>
          </ac:spMkLst>
        </pc:spChg>
        <pc:spChg chg="del">
          <ac:chgData name="Alec Engell" userId="ef7f7c59-83a4-489b-8827-143138334696" providerId="ADAL" clId="{72C27002-FD06-4796-8F73-7F029C21E67B}" dt="2024-03-20T21:23:02" v="135" actId="478"/>
          <ac:spMkLst>
            <pc:docMk/>
            <pc:sldMk cId="2906265119" sldId="465"/>
            <ac:spMk id="4" creationId="{66B9974E-F475-458D-830F-76EE42A09B72}"/>
          </ac:spMkLst>
        </pc:spChg>
        <pc:picChg chg="add mod">
          <ac:chgData name="Alec Engell" userId="ef7f7c59-83a4-489b-8827-143138334696" providerId="ADAL" clId="{72C27002-FD06-4796-8F73-7F029C21E67B}" dt="2024-03-21T21:25:50.710" v="1137" actId="1076"/>
          <ac:picMkLst>
            <pc:docMk/>
            <pc:sldMk cId="2906265119" sldId="465"/>
            <ac:picMk id="6" creationId="{3F72A6D9-1EC8-0F02-B81F-A5621A675CD3}"/>
          </ac:picMkLst>
        </pc:picChg>
        <pc:picChg chg="add mod">
          <ac:chgData name="Alec Engell" userId="ef7f7c59-83a4-489b-8827-143138334696" providerId="ADAL" clId="{72C27002-FD06-4796-8F73-7F029C21E67B}" dt="2024-03-21T21:26:07.765" v="1141" actId="1076"/>
          <ac:picMkLst>
            <pc:docMk/>
            <pc:sldMk cId="2906265119" sldId="465"/>
            <ac:picMk id="7" creationId="{74E078A3-A3D7-CAF4-0DB3-59CD1C5DB907}"/>
          </ac:picMkLst>
        </pc:picChg>
        <pc:picChg chg="del">
          <ac:chgData name="Alec Engell" userId="ef7f7c59-83a4-489b-8827-143138334696" providerId="ADAL" clId="{72C27002-FD06-4796-8F73-7F029C21E67B}" dt="2024-03-21T21:25:35.665" v="1131" actId="478"/>
          <ac:picMkLst>
            <pc:docMk/>
            <pc:sldMk cId="2906265119" sldId="465"/>
            <ac:picMk id="25" creationId="{496F0EBC-20D4-4C12-8808-E2B07B31CF0C}"/>
          </ac:picMkLst>
        </pc:picChg>
      </pc:sldChg>
      <pc:sldChg chg="del">
        <pc:chgData name="Alec Engell" userId="ef7f7c59-83a4-489b-8827-143138334696" providerId="ADAL" clId="{72C27002-FD06-4796-8F73-7F029C21E67B}" dt="2024-03-20T21:17:03.532" v="116" actId="47"/>
        <pc:sldMkLst>
          <pc:docMk/>
          <pc:sldMk cId="932868021" sldId="760"/>
        </pc:sldMkLst>
      </pc:sldChg>
      <pc:sldChg chg="modSp mod">
        <pc:chgData name="Alec Engell" userId="ef7f7c59-83a4-489b-8827-143138334696" providerId="ADAL" clId="{72C27002-FD06-4796-8F73-7F029C21E67B}" dt="2024-03-21T21:24:12.373" v="1129" actId="20577"/>
        <pc:sldMkLst>
          <pc:docMk/>
          <pc:sldMk cId="332637687" sldId="857"/>
        </pc:sldMkLst>
        <pc:spChg chg="mod">
          <ac:chgData name="Alec Engell" userId="ef7f7c59-83a4-489b-8827-143138334696" providerId="ADAL" clId="{72C27002-FD06-4796-8F73-7F029C21E67B}" dt="2024-03-21T21:24:12.373" v="1129" actId="20577"/>
          <ac:spMkLst>
            <pc:docMk/>
            <pc:sldMk cId="332637687" sldId="857"/>
            <ac:spMk id="14" creationId="{4FC0E09E-D8F9-4A6E-8D50-402C63F48C22}"/>
          </ac:spMkLst>
        </pc:spChg>
      </pc:sldChg>
      <pc:sldChg chg="modSp mod">
        <pc:chgData name="Alec Engell" userId="ef7f7c59-83a4-489b-8827-143138334696" providerId="ADAL" clId="{72C27002-FD06-4796-8F73-7F029C21E67B}" dt="2024-03-22T15:53:22.795" v="1493" actId="20577"/>
        <pc:sldMkLst>
          <pc:docMk/>
          <pc:sldMk cId="353585034" sldId="868"/>
        </pc:sldMkLst>
        <pc:spChg chg="mod">
          <ac:chgData name="Alec Engell" userId="ef7f7c59-83a4-489b-8827-143138334696" providerId="ADAL" clId="{72C27002-FD06-4796-8F73-7F029C21E67B}" dt="2024-03-22T15:53:22.795" v="1493" actId="20577"/>
          <ac:spMkLst>
            <pc:docMk/>
            <pc:sldMk cId="353585034" sldId="868"/>
            <ac:spMk id="2" creationId="{EA35DB33-8987-15F8-8B53-96F3331F87DC}"/>
          </ac:spMkLst>
        </pc:spChg>
      </pc:sldChg>
      <pc:sldChg chg="addSp delSp modSp del mod">
        <pc:chgData name="Alec Engell" userId="ef7f7c59-83a4-489b-8827-143138334696" providerId="ADAL" clId="{72C27002-FD06-4796-8F73-7F029C21E67B}" dt="2024-03-21T21:26:53.078" v="1142" actId="47"/>
        <pc:sldMkLst>
          <pc:docMk/>
          <pc:sldMk cId="3438902887" sldId="1562"/>
        </pc:sldMkLst>
        <pc:spChg chg="del">
          <ac:chgData name="Alec Engell" userId="ef7f7c59-83a4-489b-8827-143138334696" providerId="ADAL" clId="{72C27002-FD06-4796-8F73-7F029C21E67B}" dt="2024-03-20T21:29:50.885" v="170" actId="478"/>
          <ac:spMkLst>
            <pc:docMk/>
            <pc:sldMk cId="3438902887" sldId="1562"/>
            <ac:spMk id="7" creationId="{0C41CAD0-A607-888E-72C8-A2A126BBF50A}"/>
          </ac:spMkLst>
        </pc:spChg>
        <pc:picChg chg="add mod">
          <ac:chgData name="Alec Engell" userId="ef7f7c59-83a4-489b-8827-143138334696" providerId="ADAL" clId="{72C27002-FD06-4796-8F73-7F029C21E67B}" dt="2024-03-20T21:27:07.296" v="165" actId="1076"/>
          <ac:picMkLst>
            <pc:docMk/>
            <pc:sldMk cId="3438902887" sldId="1562"/>
            <ac:picMk id="2" creationId="{5868D320-AE93-80BD-9F3C-6542C39D38DA}"/>
          </ac:picMkLst>
        </pc:picChg>
        <pc:picChg chg="mod">
          <ac:chgData name="Alec Engell" userId="ef7f7c59-83a4-489b-8827-143138334696" providerId="ADAL" clId="{72C27002-FD06-4796-8F73-7F029C21E67B}" dt="2024-03-20T21:27:01.247" v="163" actId="1076"/>
          <ac:picMkLst>
            <pc:docMk/>
            <pc:sldMk cId="3438902887" sldId="1562"/>
            <ac:picMk id="10" creationId="{59078181-26D3-446B-8D66-3B938FABC0B0}"/>
          </ac:picMkLst>
        </pc:picChg>
        <pc:picChg chg="mod">
          <ac:chgData name="Alec Engell" userId="ef7f7c59-83a4-489b-8827-143138334696" providerId="ADAL" clId="{72C27002-FD06-4796-8F73-7F029C21E67B}" dt="2024-03-20T21:27:11.704" v="166" actId="1076"/>
          <ac:picMkLst>
            <pc:docMk/>
            <pc:sldMk cId="3438902887" sldId="1562"/>
            <ac:picMk id="31" creationId="{FF9DFF28-9E0B-4EFB-B443-DE65C98CC7AD}"/>
          </ac:picMkLst>
        </pc:picChg>
        <pc:picChg chg="mod">
          <ac:chgData name="Alec Engell" userId="ef7f7c59-83a4-489b-8827-143138334696" providerId="ADAL" clId="{72C27002-FD06-4796-8F73-7F029C21E67B}" dt="2024-03-20T21:27:03.735" v="164" actId="1076"/>
          <ac:picMkLst>
            <pc:docMk/>
            <pc:sldMk cId="3438902887" sldId="1562"/>
            <ac:picMk id="47" creationId="{E05F6699-96AE-47F6-9FBF-4B2D6AABE5D8}"/>
          </ac:picMkLst>
        </pc:picChg>
      </pc:sldChg>
      <pc:sldChg chg="modSp mod">
        <pc:chgData name="Alec Engell" userId="ef7f7c59-83a4-489b-8827-143138334696" providerId="ADAL" clId="{72C27002-FD06-4796-8F73-7F029C21E67B}" dt="2024-03-21T21:16:01.058" v="945" actId="20577"/>
        <pc:sldMkLst>
          <pc:docMk/>
          <pc:sldMk cId="2324681460" sldId="1563"/>
        </pc:sldMkLst>
        <pc:spChg chg="mod">
          <ac:chgData name="Alec Engell" userId="ef7f7c59-83a4-489b-8827-143138334696" providerId="ADAL" clId="{72C27002-FD06-4796-8F73-7F029C21E67B}" dt="2024-03-21T21:16:01.058" v="945" actId="20577"/>
          <ac:spMkLst>
            <pc:docMk/>
            <pc:sldMk cId="2324681460" sldId="1563"/>
            <ac:spMk id="8" creationId="{11921193-1E87-4747-BEA5-DB79F38334EE}"/>
          </ac:spMkLst>
        </pc:spChg>
      </pc:sldChg>
      <pc:sldChg chg="addSp delSp modSp mod">
        <pc:chgData name="Alec Engell" userId="ef7f7c59-83a4-489b-8827-143138334696" providerId="ADAL" clId="{72C27002-FD06-4796-8F73-7F029C21E67B}" dt="2024-03-22T17:13:01.932" v="1515" actId="1076"/>
        <pc:sldMkLst>
          <pc:docMk/>
          <pc:sldMk cId="4169440334" sldId="1580"/>
        </pc:sldMkLst>
        <pc:picChg chg="del">
          <ac:chgData name="Alec Engell" userId="ef7f7c59-83a4-489b-8827-143138334696" providerId="ADAL" clId="{72C27002-FD06-4796-8F73-7F029C21E67B}" dt="2024-03-22T17:12:39.928" v="1510" actId="478"/>
          <ac:picMkLst>
            <pc:docMk/>
            <pc:sldMk cId="4169440334" sldId="1580"/>
            <ac:picMk id="6" creationId="{BFC311F7-12A7-CF3C-4C7C-4AAB75C204DD}"/>
          </ac:picMkLst>
        </pc:picChg>
        <pc:picChg chg="add mod">
          <ac:chgData name="Alec Engell" userId="ef7f7c59-83a4-489b-8827-143138334696" providerId="ADAL" clId="{72C27002-FD06-4796-8F73-7F029C21E67B}" dt="2024-03-22T17:13:01.932" v="1515" actId="1076"/>
          <ac:picMkLst>
            <pc:docMk/>
            <pc:sldMk cId="4169440334" sldId="1580"/>
            <ac:picMk id="8" creationId="{EB5DD21E-0FE2-D530-4F4E-6A7534F39017}"/>
          </ac:picMkLst>
        </pc:picChg>
      </pc:sldChg>
      <pc:sldChg chg="del">
        <pc:chgData name="Alec Engell" userId="ef7f7c59-83a4-489b-8827-143138334696" providerId="ADAL" clId="{72C27002-FD06-4796-8F73-7F029C21E67B}" dt="2024-03-21T21:16:15.167" v="946" actId="47"/>
        <pc:sldMkLst>
          <pc:docMk/>
          <pc:sldMk cId="1603708983" sldId="1590"/>
        </pc:sldMkLst>
      </pc:sldChg>
      <pc:sldChg chg="del">
        <pc:chgData name="Alec Engell" userId="ef7f7c59-83a4-489b-8827-143138334696" providerId="ADAL" clId="{72C27002-FD06-4796-8F73-7F029C21E67B}" dt="2024-03-21T21:16:15.167" v="946" actId="47"/>
        <pc:sldMkLst>
          <pc:docMk/>
          <pc:sldMk cId="973125493" sldId="1592"/>
        </pc:sldMkLst>
      </pc:sldChg>
      <pc:sldChg chg="del">
        <pc:chgData name="Alec Engell" userId="ef7f7c59-83a4-489b-8827-143138334696" providerId="ADAL" clId="{72C27002-FD06-4796-8F73-7F029C21E67B}" dt="2024-03-21T21:16:15.167" v="946" actId="47"/>
        <pc:sldMkLst>
          <pc:docMk/>
          <pc:sldMk cId="2156530570" sldId="1593"/>
        </pc:sldMkLst>
      </pc:sldChg>
      <pc:sldChg chg="modSp del mod ord">
        <pc:chgData name="Alec Engell" userId="ef7f7c59-83a4-489b-8827-143138334696" providerId="ADAL" clId="{72C27002-FD06-4796-8F73-7F029C21E67B}" dt="2024-03-21T21:06:33.003" v="837" actId="47"/>
        <pc:sldMkLst>
          <pc:docMk/>
          <pc:sldMk cId="1367703594" sldId="1594"/>
        </pc:sldMkLst>
        <pc:spChg chg="mod">
          <ac:chgData name="Alec Engell" userId="ef7f7c59-83a4-489b-8827-143138334696" providerId="ADAL" clId="{72C27002-FD06-4796-8F73-7F029C21E67B}" dt="2024-03-21T21:05:52.255" v="836" actId="20577"/>
          <ac:spMkLst>
            <pc:docMk/>
            <pc:sldMk cId="1367703594" sldId="1594"/>
            <ac:spMk id="7" creationId="{A043A7E0-7EFE-F643-344C-BF8A5651409F}"/>
          </ac:spMkLst>
        </pc:spChg>
      </pc:sldChg>
      <pc:sldChg chg="modSp mod">
        <pc:chgData name="Alec Engell" userId="ef7f7c59-83a4-489b-8827-143138334696" providerId="ADAL" clId="{72C27002-FD06-4796-8F73-7F029C21E67B}" dt="2024-03-22T15:56:58.978" v="1509" actId="20577"/>
        <pc:sldMkLst>
          <pc:docMk/>
          <pc:sldMk cId="1974974755" sldId="1599"/>
        </pc:sldMkLst>
        <pc:spChg chg="mod">
          <ac:chgData name="Alec Engell" userId="ef7f7c59-83a4-489b-8827-143138334696" providerId="ADAL" clId="{72C27002-FD06-4796-8F73-7F029C21E67B}" dt="2024-03-22T15:56:53.298" v="1503" actId="20577"/>
          <ac:spMkLst>
            <pc:docMk/>
            <pc:sldMk cId="1974974755" sldId="1599"/>
            <ac:spMk id="4" creationId="{6D478073-7C9F-93B1-123F-B23DEC4D8C41}"/>
          </ac:spMkLst>
        </pc:spChg>
        <pc:spChg chg="mod">
          <ac:chgData name="Alec Engell" userId="ef7f7c59-83a4-489b-8827-143138334696" providerId="ADAL" clId="{72C27002-FD06-4796-8F73-7F029C21E67B}" dt="2024-03-22T15:56:58.978" v="1509" actId="20577"/>
          <ac:spMkLst>
            <pc:docMk/>
            <pc:sldMk cId="1974974755" sldId="1599"/>
            <ac:spMk id="9" creationId="{C6AF020C-C3F0-D239-696F-68C15CCD16ED}"/>
          </ac:spMkLst>
        </pc:spChg>
      </pc:sldChg>
      <pc:sldChg chg="addSp delSp modSp mod">
        <pc:chgData name="Alec Engell" userId="ef7f7c59-83a4-489b-8827-143138334696" providerId="ADAL" clId="{72C27002-FD06-4796-8F73-7F029C21E67B}" dt="2024-03-22T15:49:14.875" v="1434" actId="20577"/>
        <pc:sldMkLst>
          <pc:docMk/>
          <pc:sldMk cId="119256026" sldId="1601"/>
        </pc:sldMkLst>
        <pc:spChg chg="add mod">
          <ac:chgData name="Alec Engell" userId="ef7f7c59-83a4-489b-8827-143138334696" providerId="ADAL" clId="{72C27002-FD06-4796-8F73-7F029C21E67B}" dt="2024-03-21T21:17:54.032" v="950" actId="478"/>
          <ac:spMkLst>
            <pc:docMk/>
            <pc:sldMk cId="119256026" sldId="1601"/>
            <ac:spMk id="4" creationId="{A6E7EA29-26A8-5962-D300-90769E362488}"/>
          </ac:spMkLst>
        </pc:spChg>
        <pc:spChg chg="del">
          <ac:chgData name="Alec Engell" userId="ef7f7c59-83a4-489b-8827-143138334696" providerId="ADAL" clId="{72C27002-FD06-4796-8F73-7F029C21E67B}" dt="2024-03-21T22:06:30.566" v="1262" actId="478"/>
          <ac:spMkLst>
            <pc:docMk/>
            <pc:sldMk cId="119256026" sldId="1601"/>
            <ac:spMk id="5" creationId="{8991565D-5568-AEB1-34E6-0DE8D7CC5ACC}"/>
          </ac:spMkLst>
        </pc:spChg>
        <pc:spChg chg="mod">
          <ac:chgData name="Alec Engell" userId="ef7f7c59-83a4-489b-8827-143138334696" providerId="ADAL" clId="{72C27002-FD06-4796-8F73-7F029C21E67B}" dt="2024-03-22T15:49:14.875" v="1434" actId="20577"/>
          <ac:spMkLst>
            <pc:docMk/>
            <pc:sldMk cId="119256026" sldId="1601"/>
            <ac:spMk id="6" creationId="{55A9DDFF-FBD0-B0C8-7079-D4E2522A2386}"/>
          </ac:spMkLst>
        </pc:spChg>
        <pc:spChg chg="del mod">
          <ac:chgData name="Alec Engell" userId="ef7f7c59-83a4-489b-8827-143138334696" providerId="ADAL" clId="{72C27002-FD06-4796-8F73-7F029C21E67B}" dt="2024-03-21T21:17:54.032" v="950" actId="478"/>
          <ac:spMkLst>
            <pc:docMk/>
            <pc:sldMk cId="119256026" sldId="1601"/>
            <ac:spMk id="7" creationId="{31F0D9FE-CC83-45E6-BDFE-D9BF25B60AD7}"/>
          </ac:spMkLst>
        </pc:spChg>
      </pc:sldChg>
      <pc:sldChg chg="modSp new del mod ord">
        <pc:chgData name="Alec Engell" userId="ef7f7c59-83a4-489b-8827-143138334696" providerId="ADAL" clId="{72C27002-FD06-4796-8F73-7F029C21E67B}" dt="2024-03-21T21:28:11.473" v="1184" actId="2696"/>
        <pc:sldMkLst>
          <pc:docMk/>
          <pc:sldMk cId="3149131728" sldId="1602"/>
        </pc:sldMkLst>
        <pc:spChg chg="mod">
          <ac:chgData name="Alec Engell" userId="ef7f7c59-83a4-489b-8827-143138334696" providerId="ADAL" clId="{72C27002-FD06-4796-8F73-7F029C21E67B}" dt="2024-03-21T21:07:59.343" v="848" actId="20577"/>
          <ac:spMkLst>
            <pc:docMk/>
            <pc:sldMk cId="3149131728" sldId="1602"/>
            <ac:spMk id="2" creationId="{3F9D017B-6C91-4442-6479-D688ACC13275}"/>
          </ac:spMkLst>
        </pc:spChg>
        <pc:spChg chg="mod">
          <ac:chgData name="Alec Engell" userId="ef7f7c59-83a4-489b-8827-143138334696" providerId="ADAL" clId="{72C27002-FD06-4796-8F73-7F029C21E67B}" dt="2024-03-21T21:05:12.698" v="835" actId="20577"/>
          <ac:spMkLst>
            <pc:docMk/>
            <pc:sldMk cId="3149131728" sldId="1602"/>
            <ac:spMk id="4" creationId="{451AD3DB-6622-640F-9895-BCC198D1FAFE}"/>
          </ac:spMkLst>
        </pc:spChg>
      </pc:sldChg>
      <pc:sldChg chg="delSp add mod">
        <pc:chgData name="Alec Engell" userId="ef7f7c59-83a4-489b-8827-143138334696" providerId="ADAL" clId="{72C27002-FD06-4796-8F73-7F029C21E67B}" dt="2024-03-21T22:06:52.103" v="1264" actId="478"/>
        <pc:sldMkLst>
          <pc:docMk/>
          <pc:sldMk cId="3671119542" sldId="1602"/>
        </pc:sldMkLst>
        <pc:spChg chg="del">
          <ac:chgData name="Alec Engell" userId="ef7f7c59-83a4-489b-8827-143138334696" providerId="ADAL" clId="{72C27002-FD06-4796-8F73-7F029C21E67B}" dt="2024-03-21T22:06:52.103" v="1264" actId="478"/>
          <ac:spMkLst>
            <pc:docMk/>
            <pc:sldMk cId="3671119542" sldId="1602"/>
            <ac:spMk id="5" creationId="{4AB9C2E6-0724-CA20-15AA-2EE7BF9D44DD}"/>
          </ac:spMkLst>
        </pc:spChg>
      </pc:sldChg>
      <pc:sldChg chg="new del">
        <pc:chgData name="Alec Engell" userId="ef7f7c59-83a4-489b-8827-143138334696" providerId="ADAL" clId="{72C27002-FD06-4796-8F73-7F029C21E67B}" dt="2024-03-20T21:29:40.984" v="168" actId="680"/>
        <pc:sldMkLst>
          <pc:docMk/>
          <pc:sldMk cId="3939686288" sldId="1602"/>
        </pc:sldMkLst>
      </pc:sldChg>
      <pc:sldChg chg="delSp modSp new mod ord">
        <pc:chgData name="Alec Engell" userId="ef7f7c59-83a4-489b-8827-143138334696" providerId="ADAL" clId="{72C27002-FD06-4796-8F73-7F029C21E67B}" dt="2024-03-23T19:32:54.067" v="1617" actId="20577"/>
        <pc:sldMkLst>
          <pc:docMk/>
          <pc:sldMk cId="361617122" sldId="1603"/>
        </pc:sldMkLst>
        <pc:spChg chg="mod">
          <ac:chgData name="Alec Engell" userId="ef7f7c59-83a4-489b-8827-143138334696" providerId="ADAL" clId="{72C27002-FD06-4796-8F73-7F029C21E67B}" dt="2024-03-23T19:32:54.067" v="1617" actId="20577"/>
          <ac:spMkLst>
            <pc:docMk/>
            <pc:sldMk cId="361617122" sldId="1603"/>
            <ac:spMk id="2" creationId="{10272D8E-2007-0E38-A487-4536B9527A88}"/>
          </ac:spMkLst>
        </pc:spChg>
        <pc:spChg chg="mod">
          <ac:chgData name="Alec Engell" userId="ef7f7c59-83a4-489b-8827-143138334696" providerId="ADAL" clId="{72C27002-FD06-4796-8F73-7F029C21E67B}" dt="2024-03-21T21:14:07.918" v="928" actId="20577"/>
          <ac:spMkLst>
            <pc:docMk/>
            <pc:sldMk cId="361617122" sldId="1603"/>
            <ac:spMk id="4" creationId="{555531F6-A0CB-A597-AD3B-3B26A04F7415}"/>
          </ac:spMkLst>
        </pc:spChg>
        <pc:spChg chg="del">
          <ac:chgData name="Alec Engell" userId="ef7f7c59-83a4-489b-8827-143138334696" providerId="ADAL" clId="{72C27002-FD06-4796-8F73-7F029C21E67B}" dt="2024-03-21T22:06:47.024" v="1263" actId="478"/>
          <ac:spMkLst>
            <pc:docMk/>
            <pc:sldMk cId="361617122" sldId="1603"/>
            <ac:spMk id="5" creationId="{566C8712-EF40-4451-E771-CB8DB7740AA6}"/>
          </ac:spMkLst>
        </pc:spChg>
      </pc:sldChg>
      <pc:sldChg chg="delSp modSp add mod">
        <pc:chgData name="Alec Engell" userId="ef7f7c59-83a4-489b-8827-143138334696" providerId="ADAL" clId="{72C27002-FD06-4796-8F73-7F029C21E67B}" dt="2024-03-22T15:45:46.112" v="1293" actId="20577"/>
        <pc:sldMkLst>
          <pc:docMk/>
          <pc:sldMk cId="162773878" sldId="1604"/>
        </pc:sldMkLst>
        <pc:spChg chg="mod">
          <ac:chgData name="Alec Engell" userId="ef7f7c59-83a4-489b-8827-143138334696" providerId="ADAL" clId="{72C27002-FD06-4796-8F73-7F029C21E67B}" dt="2024-03-22T15:45:46.112" v="1293" actId="20577"/>
          <ac:spMkLst>
            <pc:docMk/>
            <pc:sldMk cId="162773878" sldId="1604"/>
            <ac:spMk id="2" creationId="{AB1B740B-9165-0DB3-54DF-FAC6BCCFC6F3}"/>
          </ac:spMkLst>
        </pc:spChg>
        <pc:spChg chg="del">
          <ac:chgData name="Alec Engell" userId="ef7f7c59-83a4-489b-8827-143138334696" providerId="ADAL" clId="{72C27002-FD06-4796-8F73-7F029C21E67B}" dt="2024-03-21T22:06:58.220" v="1266" actId="478"/>
          <ac:spMkLst>
            <pc:docMk/>
            <pc:sldMk cId="162773878" sldId="1604"/>
            <ac:spMk id="5" creationId="{F5003662-BF9C-0A80-D43F-EA8BF3CFDD97}"/>
          </ac:spMkLst>
        </pc:spChg>
      </pc:sldChg>
      <pc:sldChg chg="modSp new del mod ord">
        <pc:chgData name="Alec Engell" userId="ef7f7c59-83a4-489b-8827-143138334696" providerId="ADAL" clId="{72C27002-FD06-4796-8F73-7F029C21E67B}" dt="2024-03-21T21:28:11.473" v="1184" actId="2696"/>
        <pc:sldMkLst>
          <pc:docMk/>
          <pc:sldMk cId="2272492848" sldId="1604"/>
        </pc:sldMkLst>
        <pc:spChg chg="mod">
          <ac:chgData name="Alec Engell" userId="ef7f7c59-83a4-489b-8827-143138334696" providerId="ADAL" clId="{72C27002-FD06-4796-8F73-7F029C21E67B}" dt="2024-03-21T21:08:30.870" v="849" actId="20577"/>
          <ac:spMkLst>
            <pc:docMk/>
            <pc:sldMk cId="2272492848" sldId="1604"/>
            <ac:spMk id="2" creationId="{AB1B740B-9165-0DB3-54DF-FAC6BCCFC6F3}"/>
          </ac:spMkLst>
        </pc:spChg>
        <pc:spChg chg="mod">
          <ac:chgData name="Alec Engell" userId="ef7f7c59-83a4-489b-8827-143138334696" providerId="ADAL" clId="{72C27002-FD06-4796-8F73-7F029C21E67B}" dt="2024-03-21T21:03:51.263" v="816" actId="20577"/>
          <ac:spMkLst>
            <pc:docMk/>
            <pc:sldMk cId="2272492848" sldId="1604"/>
            <ac:spMk id="4" creationId="{DCE09E29-49C6-75A6-9F57-A6F84D85E799}"/>
          </ac:spMkLst>
        </pc:spChg>
      </pc:sldChg>
      <pc:sldChg chg="addSp delSp modSp new del mod ord">
        <pc:chgData name="Alec Engell" userId="ef7f7c59-83a4-489b-8827-143138334696" providerId="ADAL" clId="{72C27002-FD06-4796-8F73-7F029C21E67B}" dt="2024-03-21T21:28:11.473" v="1184" actId="2696"/>
        <pc:sldMkLst>
          <pc:docMk/>
          <pc:sldMk cId="2153057863" sldId="1605"/>
        </pc:sldMkLst>
        <pc:spChg chg="mod">
          <ac:chgData name="Alec Engell" userId="ef7f7c59-83a4-489b-8827-143138334696" providerId="ADAL" clId="{72C27002-FD06-4796-8F73-7F029C21E67B}" dt="2024-03-21T20:58:19.463" v="739" actId="207"/>
          <ac:spMkLst>
            <pc:docMk/>
            <pc:sldMk cId="2153057863" sldId="1605"/>
            <ac:spMk id="2" creationId="{3070B9F3-115C-3C81-5586-ED285FFB4367}"/>
          </ac:spMkLst>
        </pc:spChg>
        <pc:spChg chg="mod">
          <ac:chgData name="Alec Engell" userId="ef7f7c59-83a4-489b-8827-143138334696" providerId="ADAL" clId="{72C27002-FD06-4796-8F73-7F029C21E67B}" dt="2024-03-21T20:30:07.307" v="418" actId="20577"/>
          <ac:spMkLst>
            <pc:docMk/>
            <pc:sldMk cId="2153057863" sldId="1605"/>
            <ac:spMk id="4" creationId="{9FDB1B94-4C9A-75FF-8CC7-9CEDFF336786}"/>
          </ac:spMkLst>
        </pc:spChg>
        <pc:spChg chg="add mod">
          <ac:chgData name="Alec Engell" userId="ef7f7c59-83a4-489b-8827-143138334696" providerId="ADAL" clId="{72C27002-FD06-4796-8F73-7F029C21E67B}" dt="2024-03-21T20:44:55.646" v="572" actId="1076"/>
          <ac:spMkLst>
            <pc:docMk/>
            <pc:sldMk cId="2153057863" sldId="1605"/>
            <ac:spMk id="9" creationId="{5D60796B-7CC6-0F8B-DA34-A34628A16D09}"/>
          </ac:spMkLst>
        </pc:spChg>
        <pc:picChg chg="add del">
          <ac:chgData name="Alec Engell" userId="ef7f7c59-83a4-489b-8827-143138334696" providerId="ADAL" clId="{72C27002-FD06-4796-8F73-7F029C21E67B}" dt="2024-03-21T20:44:24.625" v="554" actId="478"/>
          <ac:picMkLst>
            <pc:docMk/>
            <pc:sldMk cId="2153057863" sldId="1605"/>
            <ac:picMk id="7" creationId="{9E37756F-3A0F-2D24-8727-E8A43AAD3338}"/>
          </ac:picMkLst>
        </pc:picChg>
      </pc:sldChg>
      <pc:sldChg chg="delSp modSp add mod">
        <pc:chgData name="Alec Engell" userId="ef7f7c59-83a4-489b-8827-143138334696" providerId="ADAL" clId="{72C27002-FD06-4796-8F73-7F029C21E67B}" dt="2024-03-21T22:06:55.498" v="1265" actId="478"/>
        <pc:sldMkLst>
          <pc:docMk/>
          <pc:sldMk cId="3313145062" sldId="1605"/>
        </pc:sldMkLst>
        <pc:spChg chg="mod">
          <ac:chgData name="Alec Engell" userId="ef7f7c59-83a4-489b-8827-143138334696" providerId="ADAL" clId="{72C27002-FD06-4796-8F73-7F029C21E67B}" dt="2024-03-21T21:30:48.953" v="1192" actId="20577"/>
          <ac:spMkLst>
            <pc:docMk/>
            <pc:sldMk cId="3313145062" sldId="1605"/>
            <ac:spMk id="2" creationId="{3070B9F3-115C-3C81-5586-ED285FFB4367}"/>
          </ac:spMkLst>
        </pc:spChg>
        <pc:spChg chg="del">
          <ac:chgData name="Alec Engell" userId="ef7f7c59-83a4-489b-8827-143138334696" providerId="ADAL" clId="{72C27002-FD06-4796-8F73-7F029C21E67B}" dt="2024-03-21T22:06:55.498" v="1265" actId="478"/>
          <ac:spMkLst>
            <pc:docMk/>
            <pc:sldMk cId="3313145062" sldId="1605"/>
            <ac:spMk id="5" creationId="{11D0CEDF-3013-621B-E1AB-0B9D0AFE8545}"/>
          </ac:spMkLst>
        </pc:spChg>
      </pc:sldChg>
      <pc:sldChg chg="modSp add mod">
        <pc:chgData name="Alec Engell" userId="ef7f7c59-83a4-489b-8827-143138334696" providerId="ADAL" clId="{72C27002-FD06-4796-8F73-7F029C21E67B}" dt="2024-03-22T15:45:00.440" v="1290" actId="255"/>
        <pc:sldMkLst>
          <pc:docMk/>
          <pc:sldMk cId="444535363" sldId="1606"/>
        </pc:sldMkLst>
        <pc:spChg chg="mod">
          <ac:chgData name="Alec Engell" userId="ef7f7c59-83a4-489b-8827-143138334696" providerId="ADAL" clId="{72C27002-FD06-4796-8F73-7F029C21E67B}" dt="2024-03-22T15:45:00.440" v="1290" actId="255"/>
          <ac:spMkLst>
            <pc:docMk/>
            <pc:sldMk cId="444535363" sldId="1606"/>
            <ac:spMk id="2" creationId="{E9D23A91-792D-4DF6-A67B-14A0EBB1B3B6}"/>
          </ac:spMkLst>
        </pc:spChg>
      </pc:sldChg>
      <pc:sldChg chg="add del">
        <pc:chgData name="Alec Engell" userId="ef7f7c59-83a4-489b-8827-143138334696" providerId="ADAL" clId="{72C27002-FD06-4796-8F73-7F029C21E67B}" dt="2024-03-21T21:28:02.393" v="1183" actId="47"/>
        <pc:sldMkLst>
          <pc:docMk/>
          <pc:sldMk cId="121044623" sldId="1607"/>
        </pc:sldMkLst>
      </pc:sldChg>
      <pc:sldChg chg="addSp delSp modSp new mod modClrScheme modAnim chgLayout">
        <pc:chgData name="Alec Engell" userId="ef7f7c59-83a4-489b-8827-143138334696" providerId="ADAL" clId="{72C27002-FD06-4796-8F73-7F029C21E67B}" dt="2024-03-22T15:22:36.472" v="1288" actId="1076"/>
        <pc:sldMkLst>
          <pc:docMk/>
          <pc:sldMk cId="4217273629" sldId="1607"/>
        </pc:sldMkLst>
        <pc:spChg chg="del">
          <ac:chgData name="Alec Engell" userId="ef7f7c59-83a4-489b-8827-143138334696" providerId="ADAL" clId="{72C27002-FD06-4796-8F73-7F029C21E67B}" dt="2024-03-22T15:06:44.359" v="1268" actId="478"/>
          <ac:spMkLst>
            <pc:docMk/>
            <pc:sldMk cId="4217273629" sldId="1607"/>
            <ac:spMk id="2" creationId="{69C3CA1F-4043-D1EC-C4ED-BBF3B28CCDBD}"/>
          </ac:spMkLst>
        </pc:spChg>
        <pc:spChg chg="del">
          <ac:chgData name="Alec Engell" userId="ef7f7c59-83a4-489b-8827-143138334696" providerId="ADAL" clId="{72C27002-FD06-4796-8F73-7F029C21E67B}" dt="2024-03-22T15:06:46.486" v="1269" actId="478"/>
          <ac:spMkLst>
            <pc:docMk/>
            <pc:sldMk cId="4217273629" sldId="1607"/>
            <ac:spMk id="3" creationId="{B0063380-A32F-0A51-5904-D8C758369E4B}"/>
          </ac:spMkLst>
        </pc:spChg>
        <pc:spChg chg="del">
          <ac:chgData name="Alec Engell" userId="ef7f7c59-83a4-489b-8827-143138334696" providerId="ADAL" clId="{72C27002-FD06-4796-8F73-7F029C21E67B}" dt="2024-03-22T15:06:51.661" v="1270" actId="478"/>
          <ac:spMkLst>
            <pc:docMk/>
            <pc:sldMk cId="4217273629" sldId="1607"/>
            <ac:spMk id="4" creationId="{1746CC35-11E4-E41C-6BD9-52C1CF214EFE}"/>
          </ac:spMkLst>
        </pc:spChg>
        <pc:spChg chg="add del mod ord">
          <ac:chgData name="Alec Engell" userId="ef7f7c59-83a4-489b-8827-143138334696" providerId="ADAL" clId="{72C27002-FD06-4796-8F73-7F029C21E67B}" dt="2024-03-22T15:22:32.242" v="1287" actId="478"/>
          <ac:spMkLst>
            <pc:docMk/>
            <pc:sldMk cId="4217273629" sldId="1607"/>
            <ac:spMk id="6" creationId="{1E3D049A-1593-4BAF-660F-3E8239B39E1F}"/>
          </ac:spMkLst>
        </pc:spChg>
        <pc:picChg chg="add mod">
          <ac:chgData name="Alec Engell" userId="ef7f7c59-83a4-489b-8827-143138334696" providerId="ADAL" clId="{72C27002-FD06-4796-8F73-7F029C21E67B}" dt="2024-03-22T15:22:36.472" v="1288" actId="1076"/>
          <ac:picMkLst>
            <pc:docMk/>
            <pc:sldMk cId="4217273629" sldId="1607"/>
            <ac:picMk id="5" creationId="{99D68440-C513-2CBC-043E-2B8C4D0D967D}"/>
          </ac:picMkLst>
        </pc:picChg>
      </pc:sldChg>
      <pc:sldChg chg="new del">
        <pc:chgData name="Alec Engell" userId="ef7f7c59-83a4-489b-8827-143138334696" providerId="ADAL" clId="{72C27002-FD06-4796-8F73-7F029C21E67B}" dt="2024-03-22T15:21:31.622" v="1282" actId="47"/>
        <pc:sldMkLst>
          <pc:docMk/>
          <pc:sldMk cId="1281158094" sldId="1608"/>
        </pc:sldMkLst>
      </pc:sldChg>
      <pc:sldChg chg="addSp delSp modSp new mod modAnim">
        <pc:chgData name="Alec Engell" userId="ef7f7c59-83a4-489b-8827-143138334696" providerId="ADAL" clId="{72C27002-FD06-4796-8F73-7F029C21E67B}" dt="2024-03-22T15:49:03.793" v="1427" actId="14100"/>
        <pc:sldMkLst>
          <pc:docMk/>
          <pc:sldMk cId="2135803481" sldId="1608"/>
        </pc:sldMkLst>
        <pc:spChg chg="del">
          <ac:chgData name="Alec Engell" userId="ef7f7c59-83a4-489b-8827-143138334696" providerId="ADAL" clId="{72C27002-FD06-4796-8F73-7F029C21E67B}" dt="2024-03-22T15:48:52.664" v="1424" actId="478"/>
          <ac:spMkLst>
            <pc:docMk/>
            <pc:sldMk cId="2135803481" sldId="1608"/>
            <ac:spMk id="3" creationId="{02E4C389-5116-288B-C430-FD8CE10C76BA}"/>
          </ac:spMkLst>
        </pc:spChg>
        <pc:picChg chg="add mod">
          <ac:chgData name="Alec Engell" userId="ef7f7c59-83a4-489b-8827-143138334696" providerId="ADAL" clId="{72C27002-FD06-4796-8F73-7F029C21E67B}" dt="2024-03-22T15:49:03.793" v="1427" actId="14100"/>
          <ac:picMkLst>
            <pc:docMk/>
            <pc:sldMk cId="2135803481" sldId="1608"/>
            <ac:picMk id="5" creationId="{0D128E8B-4A8F-5859-2E81-323680ECF08D}"/>
          </ac:picMkLst>
        </pc:picChg>
      </pc:sldChg>
      <pc:sldChg chg="addSp delSp modSp new mod">
        <pc:chgData name="Alec Engell" userId="ef7f7c59-83a4-489b-8827-143138334696" providerId="ADAL" clId="{72C27002-FD06-4796-8F73-7F029C21E67B}" dt="2024-03-22T21:18:16.209" v="1581" actId="27636"/>
        <pc:sldMkLst>
          <pc:docMk/>
          <pc:sldMk cId="3076011166" sldId="1609"/>
        </pc:sldMkLst>
        <pc:spChg chg="del">
          <ac:chgData name="Alec Engell" userId="ef7f7c59-83a4-489b-8827-143138334696" providerId="ADAL" clId="{72C27002-FD06-4796-8F73-7F029C21E67B}" dt="2024-03-22T21:17:30.075" v="1562"/>
          <ac:spMkLst>
            <pc:docMk/>
            <pc:sldMk cId="3076011166" sldId="1609"/>
            <ac:spMk id="2" creationId="{FB1A9F7C-5FD6-908D-F8BB-991A198825C2}"/>
          </ac:spMkLst>
        </pc:spChg>
        <pc:spChg chg="mod">
          <ac:chgData name="Alec Engell" userId="ef7f7c59-83a4-489b-8827-143138334696" providerId="ADAL" clId="{72C27002-FD06-4796-8F73-7F029C21E67B}" dt="2024-03-22T21:18:16.209" v="1581" actId="27636"/>
          <ac:spMkLst>
            <pc:docMk/>
            <pc:sldMk cId="3076011166" sldId="1609"/>
            <ac:spMk id="4" creationId="{A98C1480-03A3-1545-248A-32750B132CA5}"/>
          </ac:spMkLst>
        </pc:spChg>
        <pc:picChg chg="add mod">
          <ac:chgData name="Alec Engell" userId="ef7f7c59-83a4-489b-8827-143138334696" providerId="ADAL" clId="{72C27002-FD06-4796-8F73-7F029C21E67B}" dt="2024-03-22T21:17:38.264" v="1567" actId="1076"/>
          <ac:picMkLst>
            <pc:docMk/>
            <pc:sldMk cId="3076011166" sldId="1609"/>
            <ac:picMk id="7" creationId="{06180591-AE3F-9D04-A256-A39325AE2462}"/>
          </ac:picMkLst>
        </pc:picChg>
      </pc:sldChg>
      <pc:sldChg chg="addSp delSp modSp new mod">
        <pc:chgData name="Alec Engell" userId="ef7f7c59-83a4-489b-8827-143138334696" providerId="ADAL" clId="{72C27002-FD06-4796-8F73-7F029C21E67B}" dt="2024-03-23T19:23:02.060" v="1614" actId="1076"/>
        <pc:sldMkLst>
          <pc:docMk/>
          <pc:sldMk cId="1978439558" sldId="1610"/>
        </pc:sldMkLst>
        <pc:spChg chg="del">
          <ac:chgData name="Alec Engell" userId="ef7f7c59-83a4-489b-8827-143138334696" providerId="ADAL" clId="{72C27002-FD06-4796-8F73-7F029C21E67B}" dt="2024-03-23T19:22:21.738" v="1583" actId="478"/>
          <ac:spMkLst>
            <pc:docMk/>
            <pc:sldMk cId="1978439558" sldId="1610"/>
            <ac:spMk id="2" creationId="{242760C1-1534-1CCB-FE0C-13601C89DAB0}"/>
          </ac:spMkLst>
        </pc:spChg>
        <pc:spChg chg="mod">
          <ac:chgData name="Alec Engell" userId="ef7f7c59-83a4-489b-8827-143138334696" providerId="ADAL" clId="{72C27002-FD06-4796-8F73-7F029C21E67B}" dt="2024-03-23T19:22:32.743" v="1606" actId="20577"/>
          <ac:spMkLst>
            <pc:docMk/>
            <pc:sldMk cId="1978439558" sldId="1610"/>
            <ac:spMk id="4" creationId="{A5348CD6-B21B-7015-A7CC-6109A0320065}"/>
          </ac:spMkLst>
        </pc:spChg>
        <pc:picChg chg="add mod modCrop">
          <ac:chgData name="Alec Engell" userId="ef7f7c59-83a4-489b-8827-143138334696" providerId="ADAL" clId="{72C27002-FD06-4796-8F73-7F029C21E67B}" dt="2024-03-23T19:23:02.060" v="1614" actId="1076"/>
          <ac:picMkLst>
            <pc:docMk/>
            <pc:sldMk cId="1978439558" sldId="1610"/>
            <ac:picMk id="7" creationId="{156E8B49-E79B-290C-90C1-37B4FD00DB1E}"/>
          </ac:picMkLst>
        </pc:picChg>
      </pc:sldChg>
    </pc:docChg>
  </pc:docChgLst>
  <pc:docChgLst>
    <pc:chgData name="Alec Engell" userId="ef7f7c59-83a4-489b-8827-143138334696" providerId="ADAL" clId="{BBAA06F9-43EA-4973-AD54-B4FA030D4626}"/>
    <pc:docChg chg="undo custSel addSld delSld modSld sldOrd addSection delSection modSection">
      <pc:chgData name="Alec Engell" userId="ef7f7c59-83a4-489b-8827-143138334696" providerId="ADAL" clId="{BBAA06F9-43EA-4973-AD54-B4FA030D4626}" dt="2024-01-11T22:07:10.536" v="2799"/>
      <pc:docMkLst>
        <pc:docMk/>
      </pc:docMkLst>
      <pc:sldChg chg="modSp mod">
        <pc:chgData name="Alec Engell" userId="ef7f7c59-83a4-489b-8827-143138334696" providerId="ADAL" clId="{BBAA06F9-43EA-4973-AD54-B4FA030D4626}" dt="2024-01-05T22:06:29.138" v="29" actId="20577"/>
        <pc:sldMkLst>
          <pc:docMk/>
          <pc:sldMk cId="0" sldId="256"/>
        </pc:sldMkLst>
        <pc:spChg chg="mod">
          <ac:chgData name="Alec Engell" userId="ef7f7c59-83a4-489b-8827-143138334696" providerId="ADAL" clId="{BBAA06F9-43EA-4973-AD54-B4FA030D4626}" dt="2024-01-05T22:06:29.138" v="29" actId="20577"/>
          <ac:spMkLst>
            <pc:docMk/>
            <pc:sldMk cId="0" sldId="256"/>
            <ac:spMk id="123" creationId="{00000000-0000-0000-0000-000000000000}"/>
          </ac:spMkLst>
        </pc:spChg>
      </pc:sldChg>
      <pc:sldChg chg="del">
        <pc:chgData name="Alec Engell" userId="ef7f7c59-83a4-489b-8827-143138334696" providerId="ADAL" clId="{BBAA06F9-43EA-4973-AD54-B4FA030D4626}" dt="2024-01-08T18:28:18.668" v="809" actId="47"/>
        <pc:sldMkLst>
          <pc:docMk/>
          <pc:sldMk cId="0" sldId="262"/>
        </pc:sldMkLst>
      </pc:sldChg>
      <pc:sldChg chg="del">
        <pc:chgData name="Alec Engell" userId="ef7f7c59-83a4-489b-8827-143138334696" providerId="ADAL" clId="{BBAA06F9-43EA-4973-AD54-B4FA030D4626}" dt="2024-01-08T18:28:27.636" v="811" actId="47"/>
        <pc:sldMkLst>
          <pc:docMk/>
          <pc:sldMk cId="0" sldId="274"/>
        </pc:sldMkLst>
      </pc:sldChg>
      <pc:sldChg chg="addSp delSp modSp mod">
        <pc:chgData name="Alec Engell" userId="ef7f7c59-83a4-489b-8827-143138334696" providerId="ADAL" clId="{BBAA06F9-43EA-4973-AD54-B4FA030D4626}" dt="2024-01-10T21:22:30.450" v="2774" actId="20577"/>
        <pc:sldMkLst>
          <pc:docMk/>
          <pc:sldMk cId="4048486232" sldId="275"/>
        </pc:sldMkLst>
        <pc:spChg chg="mod">
          <ac:chgData name="Alec Engell" userId="ef7f7c59-83a4-489b-8827-143138334696" providerId="ADAL" clId="{BBAA06F9-43EA-4973-AD54-B4FA030D4626}" dt="2024-01-08T19:52:02.544" v="1286" actId="20577"/>
          <ac:spMkLst>
            <pc:docMk/>
            <pc:sldMk cId="4048486232" sldId="275"/>
            <ac:spMk id="2" creationId="{252A3B4A-0EFF-4951-8EE5-45D769C17AAF}"/>
          </ac:spMkLst>
        </pc:spChg>
        <pc:spChg chg="mod">
          <ac:chgData name="Alec Engell" userId="ef7f7c59-83a4-489b-8827-143138334696" providerId="ADAL" clId="{BBAA06F9-43EA-4973-AD54-B4FA030D4626}" dt="2024-01-08T21:21:58.040" v="2523" actId="20577"/>
          <ac:spMkLst>
            <pc:docMk/>
            <pc:sldMk cId="4048486232" sldId="275"/>
            <ac:spMk id="7" creationId="{A043A7E0-7EFE-F643-344C-BF8A5651409F}"/>
          </ac:spMkLst>
        </pc:spChg>
        <pc:spChg chg="add mod">
          <ac:chgData name="Alec Engell" userId="ef7f7c59-83a4-489b-8827-143138334696" providerId="ADAL" clId="{BBAA06F9-43EA-4973-AD54-B4FA030D4626}" dt="2024-01-10T21:22:30.450" v="2774" actId="20577"/>
          <ac:spMkLst>
            <pc:docMk/>
            <pc:sldMk cId="4048486232" sldId="275"/>
            <ac:spMk id="12" creationId="{9B017620-6BA2-A4EC-B7BF-4E3C9E870CF8}"/>
          </ac:spMkLst>
        </pc:spChg>
        <pc:spChg chg="add mod">
          <ac:chgData name="Alec Engell" userId="ef7f7c59-83a4-489b-8827-143138334696" providerId="ADAL" clId="{BBAA06F9-43EA-4973-AD54-B4FA030D4626}" dt="2024-01-10T21:20:37.072" v="2758" actId="20577"/>
          <ac:spMkLst>
            <pc:docMk/>
            <pc:sldMk cId="4048486232" sldId="275"/>
            <ac:spMk id="13" creationId="{75822E45-0859-3269-F61C-EA0B8106AD54}"/>
          </ac:spMkLst>
        </pc:spChg>
        <pc:spChg chg="add mod">
          <ac:chgData name="Alec Engell" userId="ef7f7c59-83a4-489b-8827-143138334696" providerId="ADAL" clId="{BBAA06F9-43EA-4973-AD54-B4FA030D4626}" dt="2024-01-10T21:20:43.377" v="2773" actId="20577"/>
          <ac:spMkLst>
            <pc:docMk/>
            <pc:sldMk cId="4048486232" sldId="275"/>
            <ac:spMk id="14" creationId="{7D296064-C6D7-A349-16D2-8FDFDB73242C}"/>
          </ac:spMkLst>
        </pc:spChg>
        <pc:spChg chg="add mod">
          <ac:chgData name="Alec Engell" userId="ef7f7c59-83a4-489b-8827-143138334696" providerId="ADAL" clId="{BBAA06F9-43EA-4973-AD54-B4FA030D4626}" dt="2024-01-08T18:30:05.873" v="834" actId="20577"/>
          <ac:spMkLst>
            <pc:docMk/>
            <pc:sldMk cId="4048486232" sldId="275"/>
            <ac:spMk id="17" creationId="{9226E73E-4B63-DEAA-2501-896CE8553FD8}"/>
          </ac:spMkLst>
        </pc:spChg>
        <pc:picChg chg="add mod">
          <ac:chgData name="Alec Engell" userId="ef7f7c59-83a4-489b-8827-143138334696" providerId="ADAL" clId="{BBAA06F9-43EA-4973-AD54-B4FA030D4626}" dt="2024-01-08T18:29:08.138" v="812" actId="1076"/>
          <ac:picMkLst>
            <pc:docMk/>
            <pc:sldMk cId="4048486232" sldId="275"/>
            <ac:picMk id="6" creationId="{55D25695-1479-D6D5-A3C3-BF191837C2C9}"/>
          </ac:picMkLst>
        </pc:picChg>
        <pc:picChg chg="add mod">
          <ac:chgData name="Alec Engell" userId="ef7f7c59-83a4-489b-8827-143138334696" providerId="ADAL" clId="{BBAA06F9-43EA-4973-AD54-B4FA030D4626}" dt="2024-01-08T18:29:13.377" v="814" actId="1076"/>
          <ac:picMkLst>
            <pc:docMk/>
            <pc:sldMk cId="4048486232" sldId="275"/>
            <ac:picMk id="9" creationId="{AEE7B795-38E9-01C9-D25D-6070AAADE236}"/>
          </ac:picMkLst>
        </pc:picChg>
        <pc:picChg chg="add mod">
          <ac:chgData name="Alec Engell" userId="ef7f7c59-83a4-489b-8827-143138334696" providerId="ADAL" clId="{BBAA06F9-43EA-4973-AD54-B4FA030D4626}" dt="2024-01-08T18:29:14.990" v="815" actId="1076"/>
          <ac:picMkLst>
            <pc:docMk/>
            <pc:sldMk cId="4048486232" sldId="275"/>
            <ac:picMk id="11" creationId="{7F51C59A-BD09-F532-889E-C6EC1F553F47}"/>
          </ac:picMkLst>
        </pc:picChg>
        <pc:picChg chg="add mod">
          <ac:chgData name="Alec Engell" userId="ef7f7c59-83a4-489b-8827-143138334696" providerId="ADAL" clId="{BBAA06F9-43EA-4973-AD54-B4FA030D4626}" dt="2024-01-08T18:29:44.409" v="823" actId="1076"/>
          <ac:picMkLst>
            <pc:docMk/>
            <pc:sldMk cId="4048486232" sldId="275"/>
            <ac:picMk id="16" creationId="{014FA34E-DFA2-BB7C-A831-5986E4F11CF9}"/>
          </ac:picMkLst>
        </pc:picChg>
        <pc:picChg chg="add del mod">
          <ac:chgData name="Alec Engell" userId="ef7f7c59-83a4-489b-8827-143138334696" providerId="ADAL" clId="{BBAA06F9-43EA-4973-AD54-B4FA030D4626}" dt="2024-01-08T19:51:59.774" v="1285" actId="21"/>
          <ac:picMkLst>
            <pc:docMk/>
            <pc:sldMk cId="4048486232" sldId="275"/>
            <ac:picMk id="30" creationId="{2B81AD02-2D63-CB11-8BEE-69F851379942}"/>
          </ac:picMkLst>
        </pc:picChg>
        <pc:cxnChg chg="add mod">
          <ac:chgData name="Alec Engell" userId="ef7f7c59-83a4-489b-8827-143138334696" providerId="ADAL" clId="{BBAA06F9-43EA-4973-AD54-B4FA030D4626}" dt="2024-01-08T19:40:11.019" v="1259" actId="14100"/>
          <ac:cxnSpMkLst>
            <pc:docMk/>
            <pc:sldMk cId="4048486232" sldId="275"/>
            <ac:cxnSpMk id="19" creationId="{E74F274C-9A17-E4DC-CDB6-3EABC7B64D45}"/>
          </ac:cxnSpMkLst>
        </pc:cxnChg>
        <pc:cxnChg chg="add mod">
          <ac:chgData name="Alec Engell" userId="ef7f7c59-83a4-489b-8827-143138334696" providerId="ADAL" clId="{BBAA06F9-43EA-4973-AD54-B4FA030D4626}" dt="2024-01-08T19:40:26.050" v="1264" actId="14100"/>
          <ac:cxnSpMkLst>
            <pc:docMk/>
            <pc:sldMk cId="4048486232" sldId="275"/>
            <ac:cxnSpMk id="21" creationId="{A019B877-13FE-21FB-BE53-CC268B7114F1}"/>
          </ac:cxnSpMkLst>
        </pc:cxnChg>
        <pc:cxnChg chg="add mod">
          <ac:chgData name="Alec Engell" userId="ef7f7c59-83a4-489b-8827-143138334696" providerId="ADAL" clId="{BBAA06F9-43EA-4973-AD54-B4FA030D4626}" dt="2024-01-08T19:41:27.070" v="1268" actId="14100"/>
          <ac:cxnSpMkLst>
            <pc:docMk/>
            <pc:sldMk cId="4048486232" sldId="275"/>
            <ac:cxnSpMk id="25" creationId="{D1E9A779-0527-3E31-7556-E35220A6A352}"/>
          </ac:cxnSpMkLst>
        </pc:cxnChg>
      </pc:sldChg>
      <pc:sldChg chg="del">
        <pc:chgData name="Alec Engell" userId="ef7f7c59-83a4-489b-8827-143138334696" providerId="ADAL" clId="{BBAA06F9-43EA-4973-AD54-B4FA030D4626}" dt="2024-01-08T18:28:16.918" v="808" actId="47"/>
        <pc:sldMkLst>
          <pc:docMk/>
          <pc:sldMk cId="2209645146" sldId="276"/>
        </pc:sldMkLst>
      </pc:sldChg>
      <pc:sldChg chg="addSp delSp modSp del mod">
        <pc:chgData name="Alec Engell" userId="ef7f7c59-83a4-489b-8827-143138334696" providerId="ADAL" clId="{BBAA06F9-43EA-4973-AD54-B4FA030D4626}" dt="2024-01-10T21:58:25.905" v="2797" actId="47"/>
        <pc:sldMkLst>
          <pc:docMk/>
          <pc:sldMk cId="509731341" sldId="277"/>
        </pc:sldMkLst>
        <pc:spChg chg="del mod">
          <ac:chgData name="Alec Engell" userId="ef7f7c59-83a4-489b-8827-143138334696" providerId="ADAL" clId="{BBAA06F9-43EA-4973-AD54-B4FA030D4626}" dt="2024-01-08T18:24:30.561" v="744" actId="478"/>
          <ac:spMkLst>
            <pc:docMk/>
            <pc:sldMk cId="509731341" sldId="277"/>
            <ac:spMk id="2" creationId="{4CE0B925-0CAD-A13B-81C9-8DC0FA0F1EDC}"/>
          </ac:spMkLst>
        </pc:spChg>
        <pc:spChg chg="mod">
          <ac:chgData name="Alec Engell" userId="ef7f7c59-83a4-489b-8827-143138334696" providerId="ADAL" clId="{BBAA06F9-43EA-4973-AD54-B4FA030D4626}" dt="2024-01-08T20:18:59.301" v="2236" actId="20577"/>
          <ac:spMkLst>
            <pc:docMk/>
            <pc:sldMk cId="509731341" sldId="277"/>
            <ac:spMk id="4" creationId="{4480F104-2DD9-2DB7-1983-CA6322FA2F8B}"/>
          </ac:spMkLst>
        </pc:spChg>
        <pc:picChg chg="add mod">
          <ac:chgData name="Alec Engell" userId="ef7f7c59-83a4-489b-8827-143138334696" providerId="ADAL" clId="{BBAA06F9-43EA-4973-AD54-B4FA030D4626}" dt="2024-01-10T20:58:37.253" v="2707" actId="1076"/>
          <ac:picMkLst>
            <pc:docMk/>
            <pc:sldMk cId="509731341" sldId="277"/>
            <ac:picMk id="6" creationId="{E08C145A-D662-F1DD-B058-068437657C95}"/>
          </ac:picMkLst>
        </pc:picChg>
        <pc:picChg chg="add del mod">
          <ac:chgData name="Alec Engell" userId="ef7f7c59-83a4-489b-8827-143138334696" providerId="ADAL" clId="{BBAA06F9-43EA-4973-AD54-B4FA030D4626}" dt="2024-01-10T20:58:28.257" v="2702" actId="478"/>
          <ac:picMkLst>
            <pc:docMk/>
            <pc:sldMk cId="509731341" sldId="277"/>
            <ac:picMk id="2050" creationId="{CCBAE886-9247-8CC6-E055-77DD948EB258}"/>
          </ac:picMkLst>
        </pc:picChg>
      </pc:sldChg>
      <pc:sldChg chg="modSp mod">
        <pc:chgData name="Alec Engell" userId="ef7f7c59-83a4-489b-8827-143138334696" providerId="ADAL" clId="{BBAA06F9-43EA-4973-AD54-B4FA030D4626}" dt="2024-01-05T22:07:17.377" v="41" actId="27636"/>
        <pc:sldMkLst>
          <pc:docMk/>
          <pc:sldMk cId="2461781203" sldId="318"/>
        </pc:sldMkLst>
        <pc:spChg chg="mod">
          <ac:chgData name="Alec Engell" userId="ef7f7c59-83a4-489b-8827-143138334696" providerId="ADAL" clId="{BBAA06F9-43EA-4973-AD54-B4FA030D4626}" dt="2024-01-05T22:07:17.377" v="41" actId="27636"/>
          <ac:spMkLst>
            <pc:docMk/>
            <pc:sldMk cId="2461781203" sldId="318"/>
            <ac:spMk id="6" creationId="{973AC17C-AA39-41DE-B0C0-43143C68FF22}"/>
          </ac:spMkLst>
        </pc:spChg>
      </pc:sldChg>
      <pc:sldChg chg="modSp mod">
        <pc:chgData name="Alec Engell" userId="ef7f7c59-83a4-489b-8827-143138334696" providerId="ADAL" clId="{BBAA06F9-43EA-4973-AD54-B4FA030D4626}" dt="2024-01-08T17:30:29.522" v="259" actId="20577"/>
        <pc:sldMkLst>
          <pc:docMk/>
          <pc:sldMk cId="332637687" sldId="857"/>
        </pc:sldMkLst>
        <pc:spChg chg="mod">
          <ac:chgData name="Alec Engell" userId="ef7f7c59-83a4-489b-8827-143138334696" providerId="ADAL" clId="{BBAA06F9-43EA-4973-AD54-B4FA030D4626}" dt="2024-01-08T17:30:29.522" v="259" actId="20577"/>
          <ac:spMkLst>
            <pc:docMk/>
            <pc:sldMk cId="332637687" sldId="857"/>
            <ac:spMk id="14" creationId="{4FC0E09E-D8F9-4A6E-8D50-402C63F48C22}"/>
          </ac:spMkLst>
        </pc:spChg>
      </pc:sldChg>
      <pc:sldChg chg="modSp mod">
        <pc:chgData name="Alec Engell" userId="ef7f7c59-83a4-489b-8827-143138334696" providerId="ADAL" clId="{BBAA06F9-43EA-4973-AD54-B4FA030D4626}" dt="2024-01-10T21:56:48.927" v="2796" actId="14"/>
        <pc:sldMkLst>
          <pc:docMk/>
          <pc:sldMk cId="353585034" sldId="868"/>
        </pc:sldMkLst>
        <pc:spChg chg="mod">
          <ac:chgData name="Alec Engell" userId="ef7f7c59-83a4-489b-8827-143138334696" providerId="ADAL" clId="{BBAA06F9-43EA-4973-AD54-B4FA030D4626}" dt="2024-01-10T21:56:48.927" v="2796" actId="14"/>
          <ac:spMkLst>
            <pc:docMk/>
            <pc:sldMk cId="353585034" sldId="868"/>
            <ac:spMk id="2" creationId="{EA35DB33-8987-15F8-8B53-96F3331F87DC}"/>
          </ac:spMkLst>
        </pc:spChg>
        <pc:spChg chg="mod">
          <ac:chgData name="Alec Engell" userId="ef7f7c59-83a4-489b-8827-143138334696" providerId="ADAL" clId="{BBAA06F9-43EA-4973-AD54-B4FA030D4626}" dt="2024-01-08T20:00:12.953" v="1439" actId="20577"/>
          <ac:spMkLst>
            <pc:docMk/>
            <pc:sldMk cId="353585034" sldId="868"/>
            <ac:spMk id="4" creationId="{C4B96529-B4BD-2D42-C479-38E1FE2506F5}"/>
          </ac:spMkLst>
        </pc:spChg>
      </pc:sldChg>
      <pc:sldChg chg="addSp delSp modSp mod">
        <pc:chgData name="Alec Engell" userId="ef7f7c59-83a4-489b-8827-143138334696" providerId="ADAL" clId="{BBAA06F9-43EA-4973-AD54-B4FA030D4626}" dt="2024-01-08T21:17:57.065" v="2513" actId="20577"/>
        <pc:sldMkLst>
          <pc:docMk/>
          <pc:sldMk cId="3438902887" sldId="1562"/>
        </pc:sldMkLst>
        <pc:spChg chg="mod">
          <ac:chgData name="Alec Engell" userId="ef7f7c59-83a4-489b-8827-143138334696" providerId="ADAL" clId="{BBAA06F9-43EA-4973-AD54-B4FA030D4626}" dt="2024-01-08T21:17:57.065" v="2513" actId="20577"/>
          <ac:spMkLst>
            <pc:docMk/>
            <pc:sldMk cId="3438902887" sldId="1562"/>
            <ac:spMk id="4" creationId="{7F9BCF03-CB4D-4A80-A925-4754F9BB6759}"/>
          </ac:spMkLst>
        </pc:spChg>
        <pc:spChg chg="add del mod">
          <ac:chgData name="Alec Engell" userId="ef7f7c59-83a4-489b-8827-143138334696" providerId="ADAL" clId="{BBAA06F9-43EA-4973-AD54-B4FA030D4626}" dt="2024-01-08T21:16:31.773" v="2506" actId="478"/>
          <ac:spMkLst>
            <pc:docMk/>
            <pc:sldMk cId="3438902887" sldId="1562"/>
            <ac:spMk id="15" creationId="{7AB57050-5503-BF73-EF38-40FE33E4E3BD}"/>
          </ac:spMkLst>
        </pc:spChg>
        <pc:picChg chg="del">
          <ac:chgData name="Alec Engell" userId="ef7f7c59-83a4-489b-8827-143138334696" providerId="ADAL" clId="{BBAA06F9-43EA-4973-AD54-B4FA030D4626}" dt="2024-01-08T21:16:08.334" v="2498" actId="478"/>
          <ac:picMkLst>
            <pc:docMk/>
            <pc:sldMk cId="3438902887" sldId="1562"/>
            <ac:picMk id="2" creationId="{8F3650F5-359E-EB12-37C2-E77ED8A41100}"/>
          </ac:picMkLst>
        </pc:picChg>
        <pc:picChg chg="add mod">
          <ac:chgData name="Alec Engell" userId="ef7f7c59-83a4-489b-8827-143138334696" providerId="ADAL" clId="{BBAA06F9-43EA-4973-AD54-B4FA030D4626}" dt="2024-01-08T21:16:17.497" v="2504" actId="1076"/>
          <ac:picMkLst>
            <pc:docMk/>
            <pc:sldMk cId="3438902887" sldId="1562"/>
            <ac:picMk id="12" creationId="{665A1DDA-8367-7C38-F72C-3A4FAF1807D2}"/>
          </ac:picMkLst>
        </pc:picChg>
        <pc:picChg chg="add mod">
          <ac:chgData name="Alec Engell" userId="ef7f7c59-83a4-489b-8827-143138334696" providerId="ADAL" clId="{BBAA06F9-43EA-4973-AD54-B4FA030D4626}" dt="2024-01-08T21:16:47.838" v="2510" actId="1076"/>
          <ac:picMkLst>
            <pc:docMk/>
            <pc:sldMk cId="3438902887" sldId="1562"/>
            <ac:picMk id="16" creationId="{34F590CF-C4C6-6B6D-DA34-0BB1FF4106B4}"/>
          </ac:picMkLst>
        </pc:picChg>
        <pc:picChg chg="del">
          <ac:chgData name="Alec Engell" userId="ef7f7c59-83a4-489b-8827-143138334696" providerId="ADAL" clId="{BBAA06F9-43EA-4973-AD54-B4FA030D4626}" dt="2024-01-08T21:16:27.340" v="2505" actId="478"/>
          <ac:picMkLst>
            <pc:docMk/>
            <pc:sldMk cId="3438902887" sldId="1562"/>
            <ac:picMk id="52" creationId="{A24DA3DD-056C-4321-B339-B24AFA1C9E13}"/>
          </ac:picMkLst>
        </pc:picChg>
      </pc:sldChg>
      <pc:sldChg chg="modSp mod">
        <pc:chgData name="Alec Engell" userId="ef7f7c59-83a4-489b-8827-143138334696" providerId="ADAL" clId="{BBAA06F9-43EA-4973-AD54-B4FA030D4626}" dt="2024-01-05T22:09:20.168" v="75" actId="20577"/>
        <pc:sldMkLst>
          <pc:docMk/>
          <pc:sldMk cId="2324681460" sldId="1563"/>
        </pc:sldMkLst>
        <pc:spChg chg="mod">
          <ac:chgData name="Alec Engell" userId="ef7f7c59-83a4-489b-8827-143138334696" providerId="ADAL" clId="{BBAA06F9-43EA-4973-AD54-B4FA030D4626}" dt="2024-01-05T22:09:20.168" v="75" actId="20577"/>
          <ac:spMkLst>
            <pc:docMk/>
            <pc:sldMk cId="2324681460" sldId="1563"/>
            <ac:spMk id="8" creationId="{11921193-1E87-4747-BEA5-DB79F38334EE}"/>
          </ac:spMkLst>
        </pc:spChg>
      </pc:sldChg>
      <pc:sldChg chg="del">
        <pc:chgData name="Alec Engell" userId="ef7f7c59-83a4-489b-8827-143138334696" providerId="ADAL" clId="{BBAA06F9-43EA-4973-AD54-B4FA030D4626}" dt="2024-01-08T18:28:25.001" v="810" actId="47"/>
        <pc:sldMkLst>
          <pc:docMk/>
          <pc:sldMk cId="1155511173" sldId="1565"/>
        </pc:sldMkLst>
      </pc:sldChg>
      <pc:sldChg chg="del">
        <pc:chgData name="Alec Engell" userId="ef7f7c59-83a4-489b-8827-143138334696" providerId="ADAL" clId="{BBAA06F9-43EA-4973-AD54-B4FA030D4626}" dt="2024-01-08T18:28:25.001" v="810" actId="47"/>
        <pc:sldMkLst>
          <pc:docMk/>
          <pc:sldMk cId="3154857772" sldId="1569"/>
        </pc:sldMkLst>
      </pc:sldChg>
      <pc:sldChg chg="addSp delSp modSp mod">
        <pc:chgData name="Alec Engell" userId="ef7f7c59-83a4-489b-8827-143138334696" providerId="ADAL" clId="{BBAA06F9-43EA-4973-AD54-B4FA030D4626}" dt="2024-01-10T21:27:24.574" v="2783" actId="27636"/>
        <pc:sldMkLst>
          <pc:docMk/>
          <pc:sldMk cId="1387048744" sldId="1579"/>
        </pc:sldMkLst>
        <pc:spChg chg="mod">
          <ac:chgData name="Alec Engell" userId="ef7f7c59-83a4-489b-8827-143138334696" providerId="ADAL" clId="{BBAA06F9-43EA-4973-AD54-B4FA030D4626}" dt="2024-01-10T21:27:24.574" v="2783" actId="27636"/>
          <ac:spMkLst>
            <pc:docMk/>
            <pc:sldMk cId="1387048744" sldId="1579"/>
            <ac:spMk id="2" creationId="{252A3B4A-0EFF-4951-8EE5-45D769C17AAF}"/>
          </ac:spMkLst>
        </pc:spChg>
        <pc:spChg chg="add del mod">
          <ac:chgData name="Alec Engell" userId="ef7f7c59-83a4-489b-8827-143138334696" providerId="ADAL" clId="{BBAA06F9-43EA-4973-AD54-B4FA030D4626}" dt="2024-01-08T18:10:40.848" v="606" actId="478"/>
          <ac:spMkLst>
            <pc:docMk/>
            <pc:sldMk cId="1387048744" sldId="1579"/>
            <ac:spMk id="6" creationId="{4998247D-7C72-D242-4AC1-29E80118BE26}"/>
          </ac:spMkLst>
        </pc:spChg>
        <pc:spChg chg="del">
          <ac:chgData name="Alec Engell" userId="ef7f7c59-83a4-489b-8827-143138334696" providerId="ADAL" clId="{BBAA06F9-43EA-4973-AD54-B4FA030D4626}" dt="2024-01-08T18:09:23.335" v="604" actId="478"/>
          <ac:spMkLst>
            <pc:docMk/>
            <pc:sldMk cId="1387048744" sldId="1579"/>
            <ac:spMk id="7" creationId="{A043A7E0-7EFE-F643-344C-BF8A5651409F}"/>
          </ac:spMkLst>
        </pc:spChg>
        <pc:spChg chg="add del mod">
          <ac:chgData name="Alec Engell" userId="ef7f7c59-83a4-489b-8827-143138334696" providerId="ADAL" clId="{BBAA06F9-43EA-4973-AD54-B4FA030D4626}" dt="2024-01-08T18:14:58.296" v="654" actId="478"/>
          <ac:spMkLst>
            <pc:docMk/>
            <pc:sldMk cId="1387048744" sldId="1579"/>
            <ac:spMk id="16" creationId="{403E208B-C7B0-141A-3597-D95073532764}"/>
          </ac:spMkLst>
        </pc:spChg>
        <pc:picChg chg="add del mod">
          <ac:chgData name="Alec Engell" userId="ef7f7c59-83a4-489b-8827-143138334696" providerId="ADAL" clId="{BBAA06F9-43EA-4973-AD54-B4FA030D4626}" dt="2024-01-08T18:10:45.180" v="610" actId="478"/>
          <ac:picMkLst>
            <pc:docMk/>
            <pc:sldMk cId="1387048744" sldId="1579"/>
            <ac:picMk id="9" creationId="{F7CAAC51-E2D6-48FB-EA2B-D92EB7C9B734}"/>
          </ac:picMkLst>
        </pc:picChg>
        <pc:picChg chg="add del mod">
          <ac:chgData name="Alec Engell" userId="ef7f7c59-83a4-489b-8827-143138334696" providerId="ADAL" clId="{BBAA06F9-43EA-4973-AD54-B4FA030D4626}" dt="2024-01-08T18:10:53.003" v="614" actId="478"/>
          <ac:picMkLst>
            <pc:docMk/>
            <pc:sldMk cId="1387048744" sldId="1579"/>
            <ac:picMk id="11" creationId="{6502F233-088A-364A-A9F2-C70F04AA0567}"/>
          </ac:picMkLst>
        </pc:picChg>
        <pc:picChg chg="add del mod">
          <ac:chgData name="Alec Engell" userId="ef7f7c59-83a4-489b-8827-143138334696" providerId="ADAL" clId="{BBAA06F9-43EA-4973-AD54-B4FA030D4626}" dt="2024-01-08T19:26:14.412" v="987" actId="478"/>
          <ac:picMkLst>
            <pc:docMk/>
            <pc:sldMk cId="1387048744" sldId="1579"/>
            <ac:picMk id="13" creationId="{61F31B24-0C5F-B8C9-39AF-BD64C952461B}"/>
          </ac:picMkLst>
        </pc:picChg>
        <pc:picChg chg="add mod">
          <ac:chgData name="Alec Engell" userId="ef7f7c59-83a4-489b-8827-143138334696" providerId="ADAL" clId="{BBAA06F9-43EA-4973-AD54-B4FA030D4626}" dt="2024-01-08T18:15:55.334" v="661" actId="1076"/>
          <ac:picMkLst>
            <pc:docMk/>
            <pc:sldMk cId="1387048744" sldId="1579"/>
            <ac:picMk id="15" creationId="{344B951E-93BC-13BB-861A-21A1C47AD7FA}"/>
          </ac:picMkLst>
        </pc:picChg>
        <pc:picChg chg="add mod modCrop">
          <ac:chgData name="Alec Engell" userId="ef7f7c59-83a4-489b-8827-143138334696" providerId="ADAL" clId="{BBAA06F9-43EA-4973-AD54-B4FA030D4626}" dt="2024-01-10T21:25:31.754" v="2775" actId="1076"/>
          <ac:picMkLst>
            <pc:docMk/>
            <pc:sldMk cId="1387048744" sldId="1579"/>
            <ac:picMk id="18" creationId="{D457C6BC-52ED-01A0-0FC4-EE8FE8AA8C4D}"/>
          </ac:picMkLst>
        </pc:picChg>
        <pc:picChg chg="add del mod">
          <ac:chgData name="Alec Engell" userId="ef7f7c59-83a4-489b-8827-143138334696" providerId="ADAL" clId="{BBAA06F9-43EA-4973-AD54-B4FA030D4626}" dt="2024-01-08T19:26:24.749" v="989" actId="478"/>
          <ac:picMkLst>
            <pc:docMk/>
            <pc:sldMk cId="1387048744" sldId="1579"/>
            <ac:picMk id="20" creationId="{168A0CD1-D014-567A-0411-97EDBFBD05FB}"/>
          </ac:picMkLst>
        </pc:picChg>
        <pc:picChg chg="add mod">
          <ac:chgData name="Alec Engell" userId="ef7f7c59-83a4-489b-8827-143138334696" providerId="ADAL" clId="{BBAA06F9-43EA-4973-AD54-B4FA030D4626}" dt="2024-01-08T19:26:32.802" v="994" actId="1076"/>
          <ac:picMkLst>
            <pc:docMk/>
            <pc:sldMk cId="1387048744" sldId="1579"/>
            <ac:picMk id="22" creationId="{C1EAD3ED-D0F3-8095-8B01-0266250D699B}"/>
          </ac:picMkLst>
        </pc:picChg>
      </pc:sldChg>
      <pc:sldChg chg="addSp modSp mod modClrScheme chgLayout">
        <pc:chgData name="Alec Engell" userId="ef7f7c59-83a4-489b-8827-143138334696" providerId="ADAL" clId="{BBAA06F9-43EA-4973-AD54-B4FA030D4626}" dt="2024-01-09T16:07:47.961" v="2701" actId="14100"/>
        <pc:sldMkLst>
          <pc:docMk/>
          <pc:sldMk cId="4169440334" sldId="1580"/>
        </pc:sldMkLst>
        <pc:spChg chg="mod ord">
          <ac:chgData name="Alec Engell" userId="ef7f7c59-83a4-489b-8827-143138334696" providerId="ADAL" clId="{BBAA06F9-43EA-4973-AD54-B4FA030D4626}" dt="2024-01-09T16:07:47.961" v="2701" actId="14100"/>
          <ac:spMkLst>
            <pc:docMk/>
            <pc:sldMk cId="4169440334" sldId="1580"/>
            <ac:spMk id="2" creationId="{4CE0B925-0CAD-A13B-81C9-8DC0FA0F1EDC}"/>
          </ac:spMkLst>
        </pc:spChg>
        <pc:spChg chg="mod ord">
          <ac:chgData name="Alec Engell" userId="ef7f7c59-83a4-489b-8827-143138334696" providerId="ADAL" clId="{BBAA06F9-43EA-4973-AD54-B4FA030D4626}" dt="2024-01-08T21:10:18.569" v="2382" actId="700"/>
          <ac:spMkLst>
            <pc:docMk/>
            <pc:sldMk cId="4169440334" sldId="1580"/>
            <ac:spMk id="3" creationId="{D726A1BC-003F-4660-A9F7-13536B0032F0}"/>
          </ac:spMkLst>
        </pc:spChg>
        <pc:spChg chg="mod ord">
          <ac:chgData name="Alec Engell" userId="ef7f7c59-83a4-489b-8827-143138334696" providerId="ADAL" clId="{BBAA06F9-43EA-4973-AD54-B4FA030D4626}" dt="2024-01-08T21:10:18.569" v="2382" actId="700"/>
          <ac:spMkLst>
            <pc:docMk/>
            <pc:sldMk cId="4169440334" sldId="1580"/>
            <ac:spMk id="4" creationId="{4480F104-2DD9-2DB7-1983-CA6322FA2F8B}"/>
          </ac:spMkLst>
        </pc:spChg>
        <pc:picChg chg="add mod">
          <ac:chgData name="Alec Engell" userId="ef7f7c59-83a4-489b-8827-143138334696" providerId="ADAL" clId="{BBAA06F9-43EA-4973-AD54-B4FA030D4626}" dt="2024-01-08T18:27:58.308" v="802" actId="1076"/>
          <ac:picMkLst>
            <pc:docMk/>
            <pc:sldMk cId="4169440334" sldId="1580"/>
            <ac:picMk id="7" creationId="{C33D1799-95C2-57A7-117C-8C32DB50BE3A}"/>
          </ac:picMkLst>
        </pc:picChg>
      </pc:sldChg>
      <pc:sldChg chg="del">
        <pc:chgData name="Alec Engell" userId="ef7f7c59-83a4-489b-8827-143138334696" providerId="ADAL" clId="{BBAA06F9-43EA-4973-AD54-B4FA030D4626}" dt="2024-01-08T18:28:04.804" v="803" actId="47"/>
        <pc:sldMkLst>
          <pc:docMk/>
          <pc:sldMk cId="901003279" sldId="1581"/>
        </pc:sldMkLst>
      </pc:sldChg>
      <pc:sldChg chg="del">
        <pc:chgData name="Alec Engell" userId="ef7f7c59-83a4-489b-8827-143138334696" providerId="ADAL" clId="{BBAA06F9-43EA-4973-AD54-B4FA030D4626}" dt="2024-01-08T18:28:06.776" v="804" actId="47"/>
        <pc:sldMkLst>
          <pc:docMk/>
          <pc:sldMk cId="643973438" sldId="1582"/>
        </pc:sldMkLst>
      </pc:sldChg>
      <pc:sldChg chg="del">
        <pc:chgData name="Alec Engell" userId="ef7f7c59-83a4-489b-8827-143138334696" providerId="ADAL" clId="{BBAA06F9-43EA-4973-AD54-B4FA030D4626}" dt="2024-01-08T18:28:12.447" v="805" actId="47"/>
        <pc:sldMkLst>
          <pc:docMk/>
          <pc:sldMk cId="1916023170" sldId="1583"/>
        </pc:sldMkLst>
      </pc:sldChg>
      <pc:sldChg chg="del">
        <pc:chgData name="Alec Engell" userId="ef7f7c59-83a4-489b-8827-143138334696" providerId="ADAL" clId="{BBAA06F9-43EA-4973-AD54-B4FA030D4626}" dt="2024-01-08T18:28:14.082" v="806" actId="47"/>
        <pc:sldMkLst>
          <pc:docMk/>
          <pc:sldMk cId="1585609775" sldId="1584"/>
        </pc:sldMkLst>
      </pc:sldChg>
      <pc:sldChg chg="del">
        <pc:chgData name="Alec Engell" userId="ef7f7c59-83a4-489b-8827-143138334696" providerId="ADAL" clId="{BBAA06F9-43EA-4973-AD54-B4FA030D4626}" dt="2024-01-08T18:28:15.207" v="807" actId="47"/>
        <pc:sldMkLst>
          <pc:docMk/>
          <pc:sldMk cId="2105908996" sldId="1585"/>
        </pc:sldMkLst>
      </pc:sldChg>
      <pc:sldChg chg="modSp mod">
        <pc:chgData name="Alec Engell" userId="ef7f7c59-83a4-489b-8827-143138334696" providerId="ADAL" clId="{BBAA06F9-43EA-4973-AD54-B4FA030D4626}" dt="2024-01-10T21:10:34.102" v="2718" actId="12"/>
        <pc:sldMkLst>
          <pc:docMk/>
          <pc:sldMk cId="1603708983" sldId="1590"/>
        </pc:sldMkLst>
        <pc:spChg chg="mod">
          <ac:chgData name="Alec Engell" userId="ef7f7c59-83a4-489b-8827-143138334696" providerId="ADAL" clId="{BBAA06F9-43EA-4973-AD54-B4FA030D4626}" dt="2024-01-10T21:10:34.102" v="2718" actId="12"/>
          <ac:spMkLst>
            <pc:docMk/>
            <pc:sldMk cId="1603708983" sldId="1590"/>
            <ac:spMk id="2" creationId="{1CFB1CF0-FAB9-BD7E-2240-EA7910CA02B4}"/>
          </ac:spMkLst>
        </pc:spChg>
      </pc:sldChg>
      <pc:sldChg chg="del">
        <pc:chgData name="Alec Engell" userId="ef7f7c59-83a4-489b-8827-143138334696" providerId="ADAL" clId="{BBAA06F9-43EA-4973-AD54-B4FA030D4626}" dt="2024-01-05T22:08:48.643" v="42" actId="47"/>
        <pc:sldMkLst>
          <pc:docMk/>
          <pc:sldMk cId="2632669254" sldId="1591"/>
        </pc:sldMkLst>
      </pc:sldChg>
      <pc:sldChg chg="modSp mod">
        <pc:chgData name="Alec Engell" userId="ef7f7c59-83a4-489b-8827-143138334696" providerId="ADAL" clId="{BBAA06F9-43EA-4973-AD54-B4FA030D4626}" dt="2024-01-08T20:34:46.414" v="2359" actId="27636"/>
        <pc:sldMkLst>
          <pc:docMk/>
          <pc:sldMk cId="2156530570" sldId="1593"/>
        </pc:sldMkLst>
        <pc:spChg chg="mod">
          <ac:chgData name="Alec Engell" userId="ef7f7c59-83a4-489b-8827-143138334696" providerId="ADAL" clId="{BBAA06F9-43EA-4973-AD54-B4FA030D4626}" dt="2024-01-08T20:34:46.414" v="2359" actId="27636"/>
          <ac:spMkLst>
            <pc:docMk/>
            <pc:sldMk cId="2156530570" sldId="1593"/>
            <ac:spMk id="2" creationId="{751312A3-F3F9-A99A-7D3C-F08F9824A53B}"/>
          </ac:spMkLst>
        </pc:spChg>
      </pc:sldChg>
      <pc:sldChg chg="modSp add mod">
        <pc:chgData name="Alec Engell" userId="ef7f7c59-83a4-489b-8827-143138334696" providerId="ADAL" clId="{BBAA06F9-43EA-4973-AD54-B4FA030D4626}" dt="2024-01-10T21:18:40.223" v="2727" actId="20577"/>
        <pc:sldMkLst>
          <pc:docMk/>
          <pc:sldMk cId="1367703594" sldId="1594"/>
        </pc:sldMkLst>
        <pc:spChg chg="mod">
          <ac:chgData name="Alec Engell" userId="ef7f7c59-83a4-489b-8827-143138334696" providerId="ADAL" clId="{BBAA06F9-43EA-4973-AD54-B4FA030D4626}" dt="2024-01-10T21:18:40.223" v="2727" actId="20577"/>
          <ac:spMkLst>
            <pc:docMk/>
            <pc:sldMk cId="1367703594" sldId="1594"/>
            <ac:spMk id="7" creationId="{A043A7E0-7EFE-F643-344C-BF8A5651409F}"/>
          </ac:spMkLst>
        </pc:spChg>
      </pc:sldChg>
      <pc:sldChg chg="modSp add del mod ord">
        <pc:chgData name="Alec Engell" userId="ef7f7c59-83a4-489b-8827-143138334696" providerId="ADAL" clId="{BBAA06F9-43EA-4973-AD54-B4FA030D4626}" dt="2024-01-08T21:21:39.750" v="2514" actId="47"/>
        <pc:sldMkLst>
          <pc:docMk/>
          <pc:sldMk cId="466215767" sldId="1595"/>
        </pc:sldMkLst>
        <pc:spChg chg="mod">
          <ac:chgData name="Alec Engell" userId="ef7f7c59-83a4-489b-8827-143138334696" providerId="ADAL" clId="{BBAA06F9-43EA-4973-AD54-B4FA030D4626}" dt="2024-01-08T16:51:54.193" v="231" actId="20577"/>
          <ac:spMkLst>
            <pc:docMk/>
            <pc:sldMk cId="466215767" sldId="1595"/>
            <ac:spMk id="2" creationId="{252A3B4A-0EFF-4951-8EE5-45D769C17AAF}"/>
          </ac:spMkLst>
        </pc:spChg>
        <pc:spChg chg="mod">
          <ac:chgData name="Alec Engell" userId="ef7f7c59-83a4-489b-8827-143138334696" providerId="ADAL" clId="{BBAA06F9-43EA-4973-AD54-B4FA030D4626}" dt="2024-01-08T17:40:43.699" v="264" actId="20577"/>
          <ac:spMkLst>
            <pc:docMk/>
            <pc:sldMk cId="466215767" sldId="1595"/>
            <ac:spMk id="7" creationId="{A043A7E0-7EFE-F643-344C-BF8A5651409F}"/>
          </ac:spMkLst>
        </pc:spChg>
      </pc:sldChg>
      <pc:sldChg chg="add">
        <pc:chgData name="Alec Engell" userId="ef7f7c59-83a4-489b-8827-143138334696" providerId="ADAL" clId="{BBAA06F9-43EA-4973-AD54-B4FA030D4626}" dt="2024-01-11T22:07:10.536" v="2799"/>
        <pc:sldMkLst>
          <pc:docMk/>
          <pc:sldMk cId="2101983893" sldId="1596"/>
        </pc:sldMkLst>
      </pc:sldChg>
      <pc:sldChg chg="addSp delSp modSp add del mod">
        <pc:chgData name="Alec Engell" userId="ef7f7c59-83a4-489b-8827-143138334696" providerId="ADAL" clId="{BBAA06F9-43EA-4973-AD54-B4FA030D4626}" dt="2024-01-11T22:07:05.816" v="2798" actId="2696"/>
        <pc:sldMkLst>
          <pc:docMk/>
          <pc:sldMk cId="2428871214" sldId="1596"/>
        </pc:sldMkLst>
        <pc:spChg chg="mod">
          <ac:chgData name="Alec Engell" userId="ef7f7c59-83a4-489b-8827-143138334696" providerId="ADAL" clId="{BBAA06F9-43EA-4973-AD54-B4FA030D4626}" dt="2024-01-10T21:27:46.323" v="2789" actId="27636"/>
          <ac:spMkLst>
            <pc:docMk/>
            <pc:sldMk cId="2428871214" sldId="1596"/>
            <ac:spMk id="2" creationId="{252A3B4A-0EFF-4951-8EE5-45D769C17AAF}"/>
          </ac:spMkLst>
        </pc:spChg>
        <pc:picChg chg="add mod">
          <ac:chgData name="Alec Engell" userId="ef7f7c59-83a4-489b-8827-143138334696" providerId="ADAL" clId="{BBAA06F9-43EA-4973-AD54-B4FA030D4626}" dt="2024-01-08T18:18:37.031" v="691" actId="14100"/>
          <ac:picMkLst>
            <pc:docMk/>
            <pc:sldMk cId="2428871214" sldId="1596"/>
            <ac:picMk id="6" creationId="{37458AA0-FA4E-7349-36B3-6C85EBF5D146}"/>
          </ac:picMkLst>
        </pc:picChg>
        <pc:picChg chg="add mod">
          <ac:chgData name="Alec Engell" userId="ef7f7c59-83a4-489b-8827-143138334696" providerId="ADAL" clId="{BBAA06F9-43EA-4973-AD54-B4FA030D4626}" dt="2024-01-10T21:28:13.480" v="2793" actId="1076"/>
          <ac:picMkLst>
            <pc:docMk/>
            <pc:sldMk cId="2428871214" sldId="1596"/>
            <ac:picMk id="8" creationId="{4C9BACEF-675A-B525-AD94-0C136936574F}"/>
          </ac:picMkLst>
        </pc:picChg>
        <pc:picChg chg="add mod modCrop">
          <ac:chgData name="Alec Engell" userId="ef7f7c59-83a4-489b-8827-143138334696" providerId="ADAL" clId="{BBAA06F9-43EA-4973-AD54-B4FA030D4626}" dt="2024-01-09T16:01:39.612" v="2529" actId="1076"/>
          <ac:picMkLst>
            <pc:docMk/>
            <pc:sldMk cId="2428871214" sldId="1596"/>
            <ac:picMk id="10" creationId="{6A88BF62-DF72-A03F-09E8-56AD5EB963EF}"/>
          </ac:picMkLst>
        </pc:picChg>
        <pc:picChg chg="del">
          <ac:chgData name="Alec Engell" userId="ef7f7c59-83a4-489b-8827-143138334696" providerId="ADAL" clId="{BBAA06F9-43EA-4973-AD54-B4FA030D4626}" dt="2024-01-08T18:14:44.303" v="652" actId="478"/>
          <ac:picMkLst>
            <pc:docMk/>
            <pc:sldMk cId="2428871214" sldId="1596"/>
            <ac:picMk id="13" creationId="{61F31B24-0C5F-B8C9-39AF-BD64C952461B}"/>
          </ac:picMkLst>
        </pc:picChg>
        <pc:picChg chg="del">
          <ac:chgData name="Alec Engell" userId="ef7f7c59-83a4-489b-8827-143138334696" providerId="ADAL" clId="{BBAA06F9-43EA-4973-AD54-B4FA030D4626}" dt="2024-01-08T18:14:43.515" v="651" actId="478"/>
          <ac:picMkLst>
            <pc:docMk/>
            <pc:sldMk cId="2428871214" sldId="1596"/>
            <ac:picMk id="15" creationId="{344B951E-93BC-13BB-861A-21A1C47AD7FA}"/>
          </ac:picMkLst>
        </pc:picChg>
      </pc:sldChg>
      <pc:sldChg chg="addSp delSp modSp add mod">
        <pc:chgData name="Alec Engell" userId="ef7f7c59-83a4-489b-8827-143138334696" providerId="ADAL" clId="{BBAA06F9-43EA-4973-AD54-B4FA030D4626}" dt="2024-01-08T21:22:08.974" v="2524" actId="113"/>
        <pc:sldMkLst>
          <pc:docMk/>
          <pc:sldMk cId="427677252" sldId="1597"/>
        </pc:sldMkLst>
        <pc:spChg chg="mod">
          <ac:chgData name="Alec Engell" userId="ef7f7c59-83a4-489b-8827-143138334696" providerId="ADAL" clId="{BBAA06F9-43EA-4973-AD54-B4FA030D4626}" dt="2024-01-08T21:22:08.974" v="2524" actId="113"/>
          <ac:spMkLst>
            <pc:docMk/>
            <pc:sldMk cId="427677252" sldId="1597"/>
            <ac:spMk id="7" creationId="{A043A7E0-7EFE-F643-344C-BF8A5651409F}"/>
          </ac:spMkLst>
        </pc:spChg>
        <pc:spChg chg="del">
          <ac:chgData name="Alec Engell" userId="ef7f7c59-83a4-489b-8827-143138334696" providerId="ADAL" clId="{BBAA06F9-43EA-4973-AD54-B4FA030D4626}" dt="2024-01-08T19:52:34.249" v="1327" actId="478"/>
          <ac:spMkLst>
            <pc:docMk/>
            <pc:sldMk cId="427677252" sldId="1597"/>
            <ac:spMk id="12" creationId="{9B017620-6BA2-A4EC-B7BF-4E3C9E870CF8}"/>
          </ac:spMkLst>
        </pc:spChg>
        <pc:spChg chg="del">
          <ac:chgData name="Alec Engell" userId="ef7f7c59-83a4-489b-8827-143138334696" providerId="ADAL" clId="{BBAA06F9-43EA-4973-AD54-B4FA030D4626}" dt="2024-01-08T19:52:36.560" v="1329" actId="478"/>
          <ac:spMkLst>
            <pc:docMk/>
            <pc:sldMk cId="427677252" sldId="1597"/>
            <ac:spMk id="13" creationId="{75822E45-0859-3269-F61C-EA0B8106AD54}"/>
          </ac:spMkLst>
        </pc:spChg>
        <pc:spChg chg="del mod">
          <ac:chgData name="Alec Engell" userId="ef7f7c59-83a4-489b-8827-143138334696" providerId="ADAL" clId="{BBAA06F9-43EA-4973-AD54-B4FA030D4626}" dt="2024-01-08T19:52:33.127" v="1326" actId="478"/>
          <ac:spMkLst>
            <pc:docMk/>
            <pc:sldMk cId="427677252" sldId="1597"/>
            <ac:spMk id="14" creationId="{7D296064-C6D7-A349-16D2-8FDFDB73242C}"/>
          </ac:spMkLst>
        </pc:spChg>
        <pc:spChg chg="del">
          <ac:chgData name="Alec Engell" userId="ef7f7c59-83a4-489b-8827-143138334696" providerId="ADAL" clId="{BBAA06F9-43EA-4973-AD54-B4FA030D4626}" dt="2024-01-08T19:52:26.408" v="1319" actId="478"/>
          <ac:spMkLst>
            <pc:docMk/>
            <pc:sldMk cId="427677252" sldId="1597"/>
            <ac:spMk id="17" creationId="{9226E73E-4B63-DEAA-2501-896CE8553FD8}"/>
          </ac:spMkLst>
        </pc:spChg>
        <pc:picChg chg="del">
          <ac:chgData name="Alec Engell" userId="ef7f7c59-83a4-489b-8827-143138334696" providerId="ADAL" clId="{BBAA06F9-43EA-4973-AD54-B4FA030D4626}" dt="2024-01-08T19:52:31.534" v="1325" actId="478"/>
          <ac:picMkLst>
            <pc:docMk/>
            <pc:sldMk cId="427677252" sldId="1597"/>
            <ac:picMk id="6" creationId="{55D25695-1479-D6D5-A3C3-BF191837C2C9}"/>
          </ac:picMkLst>
        </pc:picChg>
        <pc:picChg chg="add del mod">
          <ac:chgData name="Alec Engell" userId="ef7f7c59-83a4-489b-8827-143138334696" providerId="ADAL" clId="{BBAA06F9-43EA-4973-AD54-B4FA030D4626}" dt="2024-01-08T19:53:27.301" v="1333" actId="478"/>
          <ac:picMkLst>
            <pc:docMk/>
            <pc:sldMk cId="427677252" sldId="1597"/>
            <ac:picMk id="8" creationId="{E5B77752-8E9B-5F1B-9BE3-FC598801E9C2}"/>
          </ac:picMkLst>
        </pc:picChg>
        <pc:picChg chg="del">
          <ac:chgData name="Alec Engell" userId="ef7f7c59-83a4-489b-8827-143138334696" providerId="ADAL" clId="{BBAA06F9-43EA-4973-AD54-B4FA030D4626}" dt="2024-01-08T19:52:27.301" v="1320" actId="478"/>
          <ac:picMkLst>
            <pc:docMk/>
            <pc:sldMk cId="427677252" sldId="1597"/>
            <ac:picMk id="9" creationId="{AEE7B795-38E9-01C9-D25D-6070AAADE236}"/>
          </ac:picMkLst>
        </pc:picChg>
        <pc:picChg chg="del">
          <ac:chgData name="Alec Engell" userId="ef7f7c59-83a4-489b-8827-143138334696" providerId="ADAL" clId="{BBAA06F9-43EA-4973-AD54-B4FA030D4626}" dt="2024-01-08T19:52:27.899" v="1321" actId="478"/>
          <ac:picMkLst>
            <pc:docMk/>
            <pc:sldMk cId="427677252" sldId="1597"/>
            <ac:picMk id="11" creationId="{7F51C59A-BD09-F532-889E-C6EC1F553F47}"/>
          </ac:picMkLst>
        </pc:picChg>
        <pc:picChg chg="add del mod">
          <ac:chgData name="Alec Engell" userId="ef7f7c59-83a4-489b-8827-143138334696" providerId="ADAL" clId="{BBAA06F9-43EA-4973-AD54-B4FA030D4626}" dt="2024-01-08T19:59:04.774" v="1425" actId="478"/>
          <ac:picMkLst>
            <pc:docMk/>
            <pc:sldMk cId="427677252" sldId="1597"/>
            <ac:picMk id="15" creationId="{AAD8216C-CD49-C3E5-68F2-92D27873E697}"/>
          </ac:picMkLst>
        </pc:picChg>
        <pc:picChg chg="del">
          <ac:chgData name="Alec Engell" userId="ef7f7c59-83a4-489b-8827-143138334696" providerId="ADAL" clId="{BBAA06F9-43EA-4973-AD54-B4FA030D4626}" dt="2024-01-08T19:52:25.134" v="1318" actId="478"/>
          <ac:picMkLst>
            <pc:docMk/>
            <pc:sldMk cId="427677252" sldId="1597"/>
            <ac:picMk id="16" creationId="{014FA34E-DFA2-BB7C-A831-5986E4F11CF9}"/>
          </ac:picMkLst>
        </pc:picChg>
        <pc:picChg chg="add mod">
          <ac:chgData name="Alec Engell" userId="ef7f7c59-83a4-489b-8827-143138334696" providerId="ADAL" clId="{BBAA06F9-43EA-4973-AD54-B4FA030D4626}" dt="2024-01-08T19:59:19.196" v="1433" actId="1076"/>
          <ac:picMkLst>
            <pc:docMk/>
            <pc:sldMk cId="427677252" sldId="1597"/>
            <ac:picMk id="20" creationId="{7E1181F5-6B27-15D6-F0DF-77995C572B7B}"/>
          </ac:picMkLst>
        </pc:picChg>
        <pc:cxnChg chg="del mod">
          <ac:chgData name="Alec Engell" userId="ef7f7c59-83a4-489b-8827-143138334696" providerId="ADAL" clId="{BBAA06F9-43EA-4973-AD54-B4FA030D4626}" dt="2024-01-08T19:52:35.044" v="1328" actId="478"/>
          <ac:cxnSpMkLst>
            <pc:docMk/>
            <pc:sldMk cId="427677252" sldId="1597"/>
            <ac:cxnSpMk id="19" creationId="{E74F274C-9A17-E4DC-CDB6-3EABC7B64D45}"/>
          </ac:cxnSpMkLst>
        </pc:cxnChg>
        <pc:cxnChg chg="del mod">
          <ac:chgData name="Alec Engell" userId="ef7f7c59-83a4-489b-8827-143138334696" providerId="ADAL" clId="{BBAA06F9-43EA-4973-AD54-B4FA030D4626}" dt="2024-01-08T19:52:29.730" v="1323" actId="478"/>
          <ac:cxnSpMkLst>
            <pc:docMk/>
            <pc:sldMk cId="427677252" sldId="1597"/>
            <ac:cxnSpMk id="21" creationId="{A019B877-13FE-21FB-BE53-CC268B7114F1}"/>
          </ac:cxnSpMkLst>
        </pc:cxnChg>
        <pc:cxnChg chg="del mod">
          <ac:chgData name="Alec Engell" userId="ef7f7c59-83a4-489b-8827-143138334696" providerId="ADAL" clId="{BBAA06F9-43EA-4973-AD54-B4FA030D4626}" dt="2024-01-08T19:52:29.174" v="1322" actId="478"/>
          <ac:cxnSpMkLst>
            <pc:docMk/>
            <pc:sldMk cId="427677252" sldId="1597"/>
            <ac:cxnSpMk id="25" creationId="{D1E9A779-0527-3E31-7556-E35220A6A352}"/>
          </ac:cxnSpMkLst>
        </pc:cxnChg>
      </pc:sldChg>
      <pc:sldChg chg="addSp delSp modSp add del mod">
        <pc:chgData name="Alec Engell" userId="ef7f7c59-83a4-489b-8827-143138334696" providerId="ADAL" clId="{BBAA06F9-43EA-4973-AD54-B4FA030D4626}" dt="2024-01-08T21:07:25.671" v="2376" actId="47"/>
        <pc:sldMkLst>
          <pc:docMk/>
          <pc:sldMk cId="1466800032" sldId="1598"/>
        </pc:sldMkLst>
        <pc:spChg chg="add mod">
          <ac:chgData name="Alec Engell" userId="ef7f7c59-83a4-489b-8827-143138334696" providerId="ADAL" clId="{BBAA06F9-43EA-4973-AD54-B4FA030D4626}" dt="2024-01-08T20:18:24.796" v="2223" actId="14100"/>
          <ac:spMkLst>
            <pc:docMk/>
            <pc:sldMk cId="1466800032" sldId="1598"/>
            <ac:spMk id="2" creationId="{9B97A98E-4014-10DD-07FA-701613546AD0}"/>
          </ac:spMkLst>
        </pc:spChg>
        <pc:spChg chg="mod">
          <ac:chgData name="Alec Engell" userId="ef7f7c59-83a4-489b-8827-143138334696" providerId="ADAL" clId="{BBAA06F9-43EA-4973-AD54-B4FA030D4626}" dt="2024-01-08T20:19:10.123" v="2250" actId="27636"/>
          <ac:spMkLst>
            <pc:docMk/>
            <pc:sldMk cId="1466800032" sldId="1598"/>
            <ac:spMk id="4" creationId="{4480F104-2DD9-2DB7-1983-CA6322FA2F8B}"/>
          </ac:spMkLst>
        </pc:spChg>
        <pc:picChg chg="del">
          <ac:chgData name="Alec Engell" userId="ef7f7c59-83a4-489b-8827-143138334696" providerId="ADAL" clId="{BBAA06F9-43EA-4973-AD54-B4FA030D4626}" dt="2024-01-08T20:17:19.162" v="2209" actId="478"/>
          <ac:picMkLst>
            <pc:docMk/>
            <pc:sldMk cId="1466800032" sldId="1598"/>
            <ac:picMk id="2050" creationId="{CCBAE886-9247-8CC6-E055-77DD948EB258}"/>
          </ac:picMkLst>
        </pc:picChg>
        <pc:picChg chg="add del mod">
          <ac:chgData name="Alec Engell" userId="ef7f7c59-83a4-489b-8827-143138334696" providerId="ADAL" clId="{BBAA06F9-43EA-4973-AD54-B4FA030D4626}" dt="2024-01-08T21:07:05.694" v="2362" actId="21"/>
          <ac:picMkLst>
            <pc:docMk/>
            <pc:sldMk cId="1466800032" sldId="1598"/>
            <ac:picMk id="3073" creationId="{D6458737-EE3C-17D6-226F-A1270CDC5EB5}"/>
          </ac:picMkLst>
        </pc:picChg>
      </pc:sldChg>
      <pc:sldChg chg="addSp delSp modSp new mod">
        <pc:chgData name="Alec Engell" userId="ef7f7c59-83a4-489b-8827-143138334696" providerId="ADAL" clId="{BBAA06F9-43EA-4973-AD54-B4FA030D4626}" dt="2024-01-08T20:32:40.406" v="2349" actId="1076"/>
        <pc:sldMkLst>
          <pc:docMk/>
          <pc:sldMk cId="1974974755" sldId="1599"/>
        </pc:sldMkLst>
        <pc:spChg chg="del mod">
          <ac:chgData name="Alec Engell" userId="ef7f7c59-83a4-489b-8827-143138334696" providerId="ADAL" clId="{BBAA06F9-43EA-4973-AD54-B4FA030D4626}" dt="2024-01-08T20:24:40.839" v="2335"/>
          <ac:spMkLst>
            <pc:docMk/>
            <pc:sldMk cId="1974974755" sldId="1599"/>
            <ac:spMk id="2" creationId="{7DDE07BA-3E78-006B-E57F-B2AD1F98796E}"/>
          </ac:spMkLst>
        </pc:spChg>
        <pc:spChg chg="mod">
          <ac:chgData name="Alec Engell" userId="ef7f7c59-83a4-489b-8827-143138334696" providerId="ADAL" clId="{BBAA06F9-43EA-4973-AD54-B4FA030D4626}" dt="2024-01-08T20:24:30.532" v="2333" actId="20577"/>
          <ac:spMkLst>
            <pc:docMk/>
            <pc:sldMk cId="1974974755" sldId="1599"/>
            <ac:spMk id="4" creationId="{6D478073-7C9F-93B1-123F-B23DEC4D8C41}"/>
          </ac:spMkLst>
        </pc:spChg>
        <pc:spChg chg="add mod">
          <ac:chgData name="Alec Engell" userId="ef7f7c59-83a4-489b-8827-143138334696" providerId="ADAL" clId="{BBAA06F9-43EA-4973-AD54-B4FA030D4626}" dt="2024-01-08T20:32:40.406" v="2349" actId="1076"/>
          <ac:spMkLst>
            <pc:docMk/>
            <pc:sldMk cId="1974974755" sldId="1599"/>
            <ac:spMk id="9" creationId="{C6AF020C-C3F0-D239-696F-68C15CCD16ED}"/>
          </ac:spMkLst>
        </pc:spChg>
        <pc:picChg chg="add mod">
          <ac:chgData name="Alec Engell" userId="ef7f7c59-83a4-489b-8827-143138334696" providerId="ADAL" clId="{BBAA06F9-43EA-4973-AD54-B4FA030D4626}" dt="2024-01-08T20:32:22.911" v="2343" actId="1076"/>
          <ac:picMkLst>
            <pc:docMk/>
            <pc:sldMk cId="1974974755" sldId="1599"/>
            <ac:picMk id="7" creationId="{7FF09831-F1F7-2D8A-3655-2B210F801BE7}"/>
          </ac:picMkLst>
        </pc:picChg>
      </pc:sldChg>
      <pc:sldChg chg="addSp delSp modSp add mod">
        <pc:chgData name="Alec Engell" userId="ef7f7c59-83a4-489b-8827-143138334696" providerId="ADAL" clId="{BBAA06F9-43EA-4973-AD54-B4FA030D4626}" dt="2024-01-10T20:58:59.351" v="2715" actId="1076"/>
        <pc:sldMkLst>
          <pc:docMk/>
          <pc:sldMk cId="748561815" sldId="1600"/>
        </pc:sldMkLst>
        <pc:spChg chg="mod">
          <ac:chgData name="Alec Engell" userId="ef7f7c59-83a4-489b-8827-143138334696" providerId="ADAL" clId="{BBAA06F9-43EA-4973-AD54-B4FA030D4626}" dt="2024-01-08T21:07:18.005" v="2375" actId="27636"/>
          <ac:spMkLst>
            <pc:docMk/>
            <pc:sldMk cId="748561815" sldId="1600"/>
            <ac:spMk id="4" creationId="{4480F104-2DD9-2DB7-1983-CA6322FA2F8B}"/>
          </ac:spMkLst>
        </pc:spChg>
        <pc:picChg chg="add del mod">
          <ac:chgData name="Alec Engell" userId="ef7f7c59-83a4-489b-8827-143138334696" providerId="ADAL" clId="{BBAA06F9-43EA-4973-AD54-B4FA030D4626}" dt="2024-01-10T20:58:41.225" v="2708" actId="478"/>
          <ac:picMkLst>
            <pc:docMk/>
            <pc:sldMk cId="748561815" sldId="1600"/>
            <ac:picMk id="2" creationId="{75DAD8F6-77FF-D8BF-E99A-32A4E60E9C42}"/>
          </ac:picMkLst>
        </pc:picChg>
        <pc:picChg chg="add mod">
          <ac:chgData name="Alec Engell" userId="ef7f7c59-83a4-489b-8827-143138334696" providerId="ADAL" clId="{BBAA06F9-43EA-4973-AD54-B4FA030D4626}" dt="2024-01-10T20:58:59.351" v="2715" actId="1076"/>
          <ac:picMkLst>
            <pc:docMk/>
            <pc:sldMk cId="748561815" sldId="1600"/>
            <ac:picMk id="7" creationId="{15F30524-6E62-E230-A1CF-A295FCAEB415}"/>
          </ac:picMkLst>
        </pc:picChg>
        <pc:picChg chg="del">
          <ac:chgData name="Alec Engell" userId="ef7f7c59-83a4-489b-8827-143138334696" providerId="ADAL" clId="{BBAA06F9-43EA-4973-AD54-B4FA030D4626}" dt="2024-01-08T21:07:08.191" v="2363" actId="478"/>
          <ac:picMkLst>
            <pc:docMk/>
            <pc:sldMk cId="748561815" sldId="1600"/>
            <ac:picMk id="2050" creationId="{CCBAE886-9247-8CC6-E055-77DD948EB258}"/>
          </ac:picMkLst>
        </pc:picChg>
      </pc:sldChg>
      <pc:sldChg chg="addSp delSp modSp new mod modClrScheme chgLayout">
        <pc:chgData name="Alec Engell" userId="ef7f7c59-83a4-489b-8827-143138334696" providerId="ADAL" clId="{BBAA06F9-43EA-4973-AD54-B4FA030D4626}" dt="2024-01-08T21:11:13.652" v="2497" actId="20577"/>
        <pc:sldMkLst>
          <pc:docMk/>
          <pc:sldMk cId="119256026" sldId="1601"/>
        </pc:sldMkLst>
        <pc:spChg chg="del mod ord">
          <ac:chgData name="Alec Engell" userId="ef7f7c59-83a4-489b-8827-143138334696" providerId="ADAL" clId="{BBAA06F9-43EA-4973-AD54-B4FA030D4626}" dt="2024-01-08T21:10:30.018" v="2384" actId="700"/>
          <ac:spMkLst>
            <pc:docMk/>
            <pc:sldMk cId="119256026" sldId="1601"/>
            <ac:spMk id="2" creationId="{30117871-4F1F-E207-CEC1-FA76B60F6DD1}"/>
          </ac:spMkLst>
        </pc:spChg>
        <pc:spChg chg="mod ord">
          <ac:chgData name="Alec Engell" userId="ef7f7c59-83a4-489b-8827-143138334696" providerId="ADAL" clId="{BBAA06F9-43EA-4973-AD54-B4FA030D4626}" dt="2024-01-08T21:10:30.018" v="2384" actId="700"/>
          <ac:spMkLst>
            <pc:docMk/>
            <pc:sldMk cId="119256026" sldId="1601"/>
            <ac:spMk id="3" creationId="{7DAFF2B8-4F8C-1CAA-C350-D614B601834C}"/>
          </ac:spMkLst>
        </pc:spChg>
        <pc:spChg chg="del mod ord">
          <ac:chgData name="Alec Engell" userId="ef7f7c59-83a4-489b-8827-143138334696" providerId="ADAL" clId="{BBAA06F9-43EA-4973-AD54-B4FA030D4626}" dt="2024-01-08T21:10:30.018" v="2384" actId="700"/>
          <ac:spMkLst>
            <pc:docMk/>
            <pc:sldMk cId="119256026" sldId="1601"/>
            <ac:spMk id="4" creationId="{380214DD-147E-8BD1-5250-51BCF410B0BA}"/>
          </ac:spMkLst>
        </pc:spChg>
        <pc:spChg chg="mod ord">
          <ac:chgData name="Alec Engell" userId="ef7f7c59-83a4-489b-8827-143138334696" providerId="ADAL" clId="{BBAA06F9-43EA-4973-AD54-B4FA030D4626}" dt="2024-01-08T21:10:30.018" v="2384" actId="700"/>
          <ac:spMkLst>
            <pc:docMk/>
            <pc:sldMk cId="119256026" sldId="1601"/>
            <ac:spMk id="5" creationId="{8991565D-5568-AEB1-34E6-0DE8D7CC5ACC}"/>
          </ac:spMkLst>
        </pc:spChg>
        <pc:spChg chg="add mod ord">
          <ac:chgData name="Alec Engell" userId="ef7f7c59-83a4-489b-8827-143138334696" providerId="ADAL" clId="{BBAA06F9-43EA-4973-AD54-B4FA030D4626}" dt="2024-01-08T21:10:34.737" v="2391" actId="20577"/>
          <ac:spMkLst>
            <pc:docMk/>
            <pc:sldMk cId="119256026" sldId="1601"/>
            <ac:spMk id="6" creationId="{55A9DDFF-FBD0-B0C8-7079-D4E2522A2386}"/>
          </ac:spMkLst>
        </pc:spChg>
        <pc:spChg chg="add mod ord">
          <ac:chgData name="Alec Engell" userId="ef7f7c59-83a4-489b-8827-143138334696" providerId="ADAL" clId="{BBAA06F9-43EA-4973-AD54-B4FA030D4626}" dt="2024-01-08T21:11:13.652" v="2497" actId="20577"/>
          <ac:spMkLst>
            <pc:docMk/>
            <pc:sldMk cId="119256026" sldId="1601"/>
            <ac:spMk id="7" creationId="{31F0D9FE-CC83-45E6-BDFE-D9BF25B60AD7}"/>
          </ac:spMkLst>
        </pc:spChg>
      </pc:sldChg>
    </pc:docChg>
  </pc:docChgLst>
  <pc:docChgLst>
    <pc:chgData name="Alec Engell" userId="ef7f7c59-83a4-489b-8827-143138334696" providerId="ADAL" clId="{04DB1DCC-D6A9-4CFB-9964-F5D2263706B3}"/>
    <pc:docChg chg="undo redo custSel addSld delSld modSld delSection modSection">
      <pc:chgData name="Alec Engell" userId="ef7f7c59-83a4-489b-8827-143138334696" providerId="ADAL" clId="{04DB1DCC-D6A9-4CFB-9964-F5D2263706B3}" dt="2023-08-11T18:00:08.222" v="2473" actId="27636"/>
      <pc:docMkLst>
        <pc:docMk/>
      </pc:docMkLst>
      <pc:sldChg chg="delSp modSp mod">
        <pc:chgData name="Alec Engell" userId="ef7f7c59-83a4-489b-8827-143138334696" providerId="ADAL" clId="{04DB1DCC-D6A9-4CFB-9964-F5D2263706B3}" dt="2023-08-11T15:44:46.963" v="2384" actId="27636"/>
        <pc:sldMkLst>
          <pc:docMk/>
          <pc:sldMk cId="0" sldId="256"/>
        </pc:sldMkLst>
        <pc:spChg chg="mod">
          <ac:chgData name="Alec Engell" userId="ef7f7c59-83a4-489b-8827-143138334696" providerId="ADAL" clId="{04DB1DCC-D6A9-4CFB-9964-F5D2263706B3}" dt="2023-08-11T14:05:27.765" v="1237" actId="20577"/>
          <ac:spMkLst>
            <pc:docMk/>
            <pc:sldMk cId="0" sldId="256"/>
            <ac:spMk id="2" creationId="{8A95031F-D1FE-0B72-E794-716FC79D1582}"/>
          </ac:spMkLst>
        </pc:spChg>
        <pc:spChg chg="mod">
          <ac:chgData name="Alec Engell" userId="ef7f7c59-83a4-489b-8827-143138334696" providerId="ADAL" clId="{04DB1DCC-D6A9-4CFB-9964-F5D2263706B3}" dt="2023-08-11T15:44:46.963" v="2384" actId="27636"/>
          <ac:spMkLst>
            <pc:docMk/>
            <pc:sldMk cId="0" sldId="256"/>
            <ac:spMk id="122" creationId="{00000000-0000-0000-0000-000000000000}"/>
          </ac:spMkLst>
        </pc:spChg>
        <pc:spChg chg="mod">
          <ac:chgData name="Alec Engell" userId="ef7f7c59-83a4-489b-8827-143138334696" providerId="ADAL" clId="{04DB1DCC-D6A9-4CFB-9964-F5D2263706B3}" dt="2023-08-10T14:49:25.753" v="32" actId="20577"/>
          <ac:spMkLst>
            <pc:docMk/>
            <pc:sldMk cId="0" sldId="256"/>
            <ac:spMk id="123" creationId="{00000000-0000-0000-0000-000000000000}"/>
          </ac:spMkLst>
        </pc:spChg>
        <pc:picChg chg="del">
          <ac:chgData name="Alec Engell" userId="ef7f7c59-83a4-489b-8827-143138334696" providerId="ADAL" clId="{04DB1DCC-D6A9-4CFB-9964-F5D2263706B3}" dt="2023-08-10T14:49:00.673" v="0" actId="478"/>
          <ac:picMkLst>
            <pc:docMk/>
            <pc:sldMk cId="0" sldId="256"/>
            <ac:picMk id="5" creationId="{0FAB7D2A-D435-C3B2-7F2C-C80588F28D2E}"/>
          </ac:picMkLst>
        </pc:picChg>
        <pc:picChg chg="del">
          <ac:chgData name="Alec Engell" userId="ef7f7c59-83a4-489b-8827-143138334696" providerId="ADAL" clId="{04DB1DCC-D6A9-4CFB-9964-F5D2263706B3}" dt="2023-08-10T14:49:01.588" v="1" actId="478"/>
          <ac:picMkLst>
            <pc:docMk/>
            <pc:sldMk cId="0" sldId="256"/>
            <ac:picMk id="1026" creationId="{816094AC-07FB-047A-DD19-8D8B6AE53C78}"/>
          </ac:picMkLst>
        </pc:picChg>
      </pc:sldChg>
      <pc:sldChg chg="modSp mod">
        <pc:chgData name="Alec Engell" userId="ef7f7c59-83a4-489b-8827-143138334696" providerId="ADAL" clId="{04DB1DCC-D6A9-4CFB-9964-F5D2263706B3}" dt="2023-08-11T17:13:17.477" v="2397" actId="20577"/>
        <pc:sldMkLst>
          <pc:docMk/>
          <pc:sldMk cId="0" sldId="258"/>
        </pc:sldMkLst>
        <pc:graphicFrameChg chg="mod modGraphic">
          <ac:chgData name="Alec Engell" userId="ef7f7c59-83a4-489b-8827-143138334696" providerId="ADAL" clId="{04DB1DCC-D6A9-4CFB-9964-F5D2263706B3}" dt="2023-08-11T17:13:17.477" v="2397" actId="20577"/>
          <ac:graphicFrameMkLst>
            <pc:docMk/>
            <pc:sldMk cId="0" sldId="258"/>
            <ac:graphicFrameMk id="9" creationId="{251140A9-71E4-F04B-7C30-7B5BDA7A86BA}"/>
          </ac:graphicFrameMkLst>
        </pc:graphicFrameChg>
      </pc:sldChg>
      <pc:sldChg chg="addSp delSp modSp mod">
        <pc:chgData name="Alec Engell" userId="ef7f7c59-83a4-489b-8827-143138334696" providerId="ADAL" clId="{04DB1DCC-D6A9-4CFB-9964-F5D2263706B3}" dt="2023-08-10T15:31:50.318" v="1026" actId="1076"/>
        <pc:sldMkLst>
          <pc:docMk/>
          <pc:sldMk cId="0" sldId="262"/>
        </pc:sldMkLst>
        <pc:picChg chg="del mod">
          <ac:chgData name="Alec Engell" userId="ef7f7c59-83a4-489b-8827-143138334696" providerId="ADAL" clId="{04DB1DCC-D6A9-4CFB-9964-F5D2263706B3}" dt="2023-08-10T15:31:40.925" v="1023" actId="478"/>
          <ac:picMkLst>
            <pc:docMk/>
            <pc:sldMk cId="0" sldId="262"/>
            <ac:picMk id="4" creationId="{AEAADDD6-1E3B-9B37-9B3E-73863789891D}"/>
          </ac:picMkLst>
        </pc:picChg>
        <pc:picChg chg="add mod">
          <ac:chgData name="Alec Engell" userId="ef7f7c59-83a4-489b-8827-143138334696" providerId="ADAL" clId="{04DB1DCC-D6A9-4CFB-9964-F5D2263706B3}" dt="2023-08-10T15:31:50.318" v="1026" actId="1076"/>
          <ac:picMkLst>
            <pc:docMk/>
            <pc:sldMk cId="0" sldId="262"/>
            <ac:picMk id="5" creationId="{41C28281-6AEE-B1FB-2716-C245570765BB}"/>
          </ac:picMkLst>
        </pc:picChg>
      </pc:sldChg>
      <pc:sldChg chg="del">
        <pc:chgData name="Alec Engell" userId="ef7f7c59-83a4-489b-8827-143138334696" providerId="ADAL" clId="{04DB1DCC-D6A9-4CFB-9964-F5D2263706B3}" dt="2023-08-10T15:32:13.039" v="1027" actId="47"/>
        <pc:sldMkLst>
          <pc:docMk/>
          <pc:sldMk cId="3737644682" sldId="266"/>
        </pc:sldMkLst>
      </pc:sldChg>
      <pc:sldChg chg="modSp mod">
        <pc:chgData name="Alec Engell" userId="ef7f7c59-83a4-489b-8827-143138334696" providerId="ADAL" clId="{04DB1DCC-D6A9-4CFB-9964-F5D2263706B3}" dt="2023-08-11T15:02:38.942" v="2364" actId="20577"/>
        <pc:sldMkLst>
          <pc:docMk/>
          <pc:sldMk cId="0" sldId="274"/>
        </pc:sldMkLst>
        <pc:spChg chg="mod">
          <ac:chgData name="Alec Engell" userId="ef7f7c59-83a4-489b-8827-143138334696" providerId="ADAL" clId="{04DB1DCC-D6A9-4CFB-9964-F5D2263706B3}" dt="2023-08-11T15:02:38.942" v="2364" actId="20577"/>
          <ac:spMkLst>
            <pc:docMk/>
            <pc:sldMk cId="0" sldId="274"/>
            <ac:spMk id="2" creationId="{DD8A8974-52B2-F8FA-889B-FCD272FAF4E3}"/>
          </ac:spMkLst>
        </pc:spChg>
      </pc:sldChg>
      <pc:sldChg chg="modSp mod">
        <pc:chgData name="Alec Engell" userId="ef7f7c59-83a4-489b-8827-143138334696" providerId="ADAL" clId="{04DB1DCC-D6A9-4CFB-9964-F5D2263706B3}" dt="2023-08-11T15:47:50.994" v="2395" actId="207"/>
        <pc:sldMkLst>
          <pc:docMk/>
          <pc:sldMk cId="4048486232" sldId="275"/>
        </pc:sldMkLst>
        <pc:spChg chg="mod">
          <ac:chgData name="Alec Engell" userId="ef7f7c59-83a4-489b-8827-143138334696" providerId="ADAL" clId="{04DB1DCC-D6A9-4CFB-9964-F5D2263706B3}" dt="2023-08-11T15:47:50.994" v="2395" actId="207"/>
          <ac:spMkLst>
            <pc:docMk/>
            <pc:sldMk cId="4048486232" sldId="275"/>
            <ac:spMk id="7" creationId="{A043A7E0-7EFE-F643-344C-BF8A5651409F}"/>
          </ac:spMkLst>
        </pc:spChg>
      </pc:sldChg>
      <pc:sldChg chg="addSp delSp modSp mod">
        <pc:chgData name="Alec Engell" userId="ef7f7c59-83a4-489b-8827-143138334696" providerId="ADAL" clId="{04DB1DCC-D6A9-4CFB-9964-F5D2263706B3}" dt="2023-08-11T15:43:56.291" v="2372" actId="1076"/>
        <pc:sldMkLst>
          <pc:docMk/>
          <pc:sldMk cId="2209645146" sldId="276"/>
        </pc:sldMkLst>
        <pc:spChg chg="add del mod">
          <ac:chgData name="Alec Engell" userId="ef7f7c59-83a4-489b-8827-143138334696" providerId="ADAL" clId="{04DB1DCC-D6A9-4CFB-9964-F5D2263706B3}" dt="2023-08-10T15:31:06.400" v="1015" actId="478"/>
          <ac:spMkLst>
            <pc:docMk/>
            <pc:sldMk cId="2209645146" sldId="276"/>
            <ac:spMk id="6" creationId="{6657A74E-D003-1BF4-818A-4A249B55DA75}"/>
          </ac:spMkLst>
        </pc:spChg>
        <pc:spChg chg="add del mod">
          <ac:chgData name="Alec Engell" userId="ef7f7c59-83a4-489b-8827-143138334696" providerId="ADAL" clId="{04DB1DCC-D6A9-4CFB-9964-F5D2263706B3}" dt="2023-08-10T15:31:22.494" v="1016"/>
          <ac:spMkLst>
            <pc:docMk/>
            <pc:sldMk cId="2209645146" sldId="276"/>
            <ac:spMk id="8" creationId="{2149A5A6-6A87-3DB0-6E13-32BD16C94D2C}"/>
          </ac:spMkLst>
        </pc:spChg>
        <pc:picChg chg="del">
          <ac:chgData name="Alec Engell" userId="ef7f7c59-83a4-489b-8827-143138334696" providerId="ADAL" clId="{04DB1DCC-D6A9-4CFB-9964-F5D2263706B3}" dt="2023-08-10T15:29:30.704" v="970" actId="478"/>
          <ac:picMkLst>
            <pc:docMk/>
            <pc:sldMk cId="2209645146" sldId="276"/>
            <ac:picMk id="9" creationId="{9ED4429C-8840-AEF2-DB37-6C0D79CDA247}"/>
          </ac:picMkLst>
        </pc:picChg>
        <pc:picChg chg="add mod">
          <ac:chgData name="Alec Engell" userId="ef7f7c59-83a4-489b-8827-143138334696" providerId="ADAL" clId="{04DB1DCC-D6A9-4CFB-9964-F5D2263706B3}" dt="2023-08-11T15:43:56.291" v="2372" actId="1076"/>
          <ac:picMkLst>
            <pc:docMk/>
            <pc:sldMk cId="2209645146" sldId="276"/>
            <ac:picMk id="11" creationId="{9BBAEA69-7C8A-2599-A3AC-6FA2DBD8355C}"/>
          </ac:picMkLst>
        </pc:picChg>
      </pc:sldChg>
      <pc:sldChg chg="delSp modSp mod">
        <pc:chgData name="Alec Engell" userId="ef7f7c59-83a4-489b-8827-143138334696" providerId="ADAL" clId="{04DB1DCC-D6A9-4CFB-9964-F5D2263706B3}" dt="2023-08-11T15:47:35.819" v="2393" actId="207"/>
        <pc:sldMkLst>
          <pc:docMk/>
          <pc:sldMk cId="509731341" sldId="277"/>
        </pc:sldMkLst>
        <pc:spChg chg="mod">
          <ac:chgData name="Alec Engell" userId="ef7f7c59-83a4-489b-8827-143138334696" providerId="ADAL" clId="{04DB1DCC-D6A9-4CFB-9964-F5D2263706B3}" dt="2023-08-11T15:47:35.819" v="2393" actId="207"/>
          <ac:spMkLst>
            <pc:docMk/>
            <pc:sldMk cId="509731341" sldId="277"/>
            <ac:spMk id="2" creationId="{4CE0B925-0CAD-A13B-81C9-8DC0FA0F1EDC}"/>
          </ac:spMkLst>
        </pc:spChg>
        <pc:spChg chg="mod">
          <ac:chgData name="Alec Engell" userId="ef7f7c59-83a4-489b-8827-143138334696" providerId="ADAL" clId="{04DB1DCC-D6A9-4CFB-9964-F5D2263706B3}" dt="2023-08-11T14:42:18.255" v="1747" actId="20577"/>
          <ac:spMkLst>
            <pc:docMk/>
            <pc:sldMk cId="509731341" sldId="277"/>
            <ac:spMk id="4" creationId="{4480F104-2DD9-2DB7-1983-CA6322FA2F8B}"/>
          </ac:spMkLst>
        </pc:spChg>
        <pc:picChg chg="del">
          <ac:chgData name="Alec Engell" userId="ef7f7c59-83a4-489b-8827-143138334696" providerId="ADAL" clId="{04DB1DCC-D6A9-4CFB-9964-F5D2263706B3}" dt="2023-08-10T15:19:34.151" v="743" actId="478"/>
          <ac:picMkLst>
            <pc:docMk/>
            <pc:sldMk cId="509731341" sldId="277"/>
            <ac:picMk id="7" creationId="{037AA29B-3642-4BFA-FB0B-E5985D00E649}"/>
          </ac:picMkLst>
        </pc:picChg>
      </pc:sldChg>
      <pc:sldChg chg="modSp mod">
        <pc:chgData name="Alec Engell" userId="ef7f7c59-83a4-489b-8827-143138334696" providerId="ADAL" clId="{04DB1DCC-D6A9-4CFB-9964-F5D2263706B3}" dt="2023-08-10T14:54:33.492" v="162" actId="20577"/>
        <pc:sldMkLst>
          <pc:docMk/>
          <pc:sldMk cId="2461781203" sldId="318"/>
        </pc:sldMkLst>
        <pc:spChg chg="mod">
          <ac:chgData name="Alec Engell" userId="ef7f7c59-83a4-489b-8827-143138334696" providerId="ADAL" clId="{04DB1DCC-D6A9-4CFB-9964-F5D2263706B3}" dt="2023-08-10T14:54:33.492" v="162" actId="20577"/>
          <ac:spMkLst>
            <pc:docMk/>
            <pc:sldMk cId="2461781203" sldId="318"/>
            <ac:spMk id="6" creationId="{973AC17C-AA39-41DE-B0C0-43143C68FF22}"/>
          </ac:spMkLst>
        </pc:spChg>
      </pc:sldChg>
      <pc:sldChg chg="modSp mod">
        <pc:chgData name="Alec Engell" userId="ef7f7c59-83a4-489b-8827-143138334696" providerId="ADAL" clId="{04DB1DCC-D6A9-4CFB-9964-F5D2263706B3}" dt="2023-08-10T14:57:49.332" v="266" actId="20577"/>
        <pc:sldMkLst>
          <pc:docMk/>
          <pc:sldMk cId="2962950970" sldId="319"/>
        </pc:sldMkLst>
        <pc:spChg chg="mod">
          <ac:chgData name="Alec Engell" userId="ef7f7c59-83a4-489b-8827-143138334696" providerId="ADAL" clId="{04DB1DCC-D6A9-4CFB-9964-F5D2263706B3}" dt="2023-08-10T14:57:49.332" v="266" actId="20577"/>
          <ac:spMkLst>
            <pc:docMk/>
            <pc:sldMk cId="2962950970" sldId="319"/>
            <ac:spMk id="3" creationId="{21732C94-EC9C-4CF2-9171-034B80D19CD3}"/>
          </ac:spMkLst>
        </pc:spChg>
      </pc:sldChg>
      <pc:sldChg chg="del">
        <pc:chgData name="Alec Engell" userId="ef7f7c59-83a4-489b-8827-143138334696" providerId="ADAL" clId="{04DB1DCC-D6A9-4CFB-9964-F5D2263706B3}" dt="2023-08-10T15:32:17.843" v="1028" actId="47"/>
        <pc:sldMkLst>
          <pc:docMk/>
          <pc:sldMk cId="1061566136" sldId="327"/>
        </pc:sldMkLst>
      </pc:sldChg>
      <pc:sldChg chg="addSp delSp modSp mod">
        <pc:chgData name="Alec Engell" userId="ef7f7c59-83a4-489b-8827-143138334696" providerId="ADAL" clId="{04DB1DCC-D6A9-4CFB-9964-F5D2263706B3}" dt="2023-08-10T14:59:12.004" v="272"/>
        <pc:sldMkLst>
          <pc:docMk/>
          <pc:sldMk cId="932868021" sldId="760"/>
        </pc:sldMkLst>
        <pc:spChg chg="mod">
          <ac:chgData name="Alec Engell" userId="ef7f7c59-83a4-489b-8827-143138334696" providerId="ADAL" clId="{04DB1DCC-D6A9-4CFB-9964-F5D2263706B3}" dt="2023-08-10T14:59:12.004" v="272"/>
          <ac:spMkLst>
            <pc:docMk/>
            <pc:sldMk cId="932868021" sldId="760"/>
            <ac:spMk id="15" creationId="{D41330EE-048A-454E-364E-8079BC6A26E6}"/>
          </ac:spMkLst>
        </pc:spChg>
        <pc:spChg chg="mod">
          <ac:chgData name="Alec Engell" userId="ef7f7c59-83a4-489b-8827-143138334696" providerId="ADAL" clId="{04DB1DCC-D6A9-4CFB-9964-F5D2263706B3}" dt="2023-08-10T14:59:12.004" v="272"/>
          <ac:spMkLst>
            <pc:docMk/>
            <pc:sldMk cId="932868021" sldId="760"/>
            <ac:spMk id="18" creationId="{5912FBD6-2DB2-8707-992A-D4A44E013F61}"/>
          </ac:spMkLst>
        </pc:spChg>
        <pc:spChg chg="mod">
          <ac:chgData name="Alec Engell" userId="ef7f7c59-83a4-489b-8827-143138334696" providerId="ADAL" clId="{04DB1DCC-D6A9-4CFB-9964-F5D2263706B3}" dt="2023-08-10T14:59:12.004" v="272"/>
          <ac:spMkLst>
            <pc:docMk/>
            <pc:sldMk cId="932868021" sldId="760"/>
            <ac:spMk id="21" creationId="{48394CFD-33BD-0E7E-DEB0-EA69C7A7BA21}"/>
          </ac:spMkLst>
        </pc:spChg>
        <pc:spChg chg="mod">
          <ac:chgData name="Alec Engell" userId="ef7f7c59-83a4-489b-8827-143138334696" providerId="ADAL" clId="{04DB1DCC-D6A9-4CFB-9964-F5D2263706B3}" dt="2023-08-10T14:59:12.004" v="272"/>
          <ac:spMkLst>
            <pc:docMk/>
            <pc:sldMk cId="932868021" sldId="760"/>
            <ac:spMk id="36" creationId="{CD63CDCC-055B-2D0A-AC56-EB5506423FBE}"/>
          </ac:spMkLst>
        </pc:spChg>
        <pc:spChg chg="mod">
          <ac:chgData name="Alec Engell" userId="ef7f7c59-83a4-489b-8827-143138334696" providerId="ADAL" clId="{04DB1DCC-D6A9-4CFB-9964-F5D2263706B3}" dt="2023-08-10T14:59:12.004" v="272"/>
          <ac:spMkLst>
            <pc:docMk/>
            <pc:sldMk cId="932868021" sldId="760"/>
            <ac:spMk id="39" creationId="{FE4A67CB-B3A5-01E3-9DD5-72365FB37CD9}"/>
          </ac:spMkLst>
        </pc:spChg>
        <pc:spChg chg="mod">
          <ac:chgData name="Alec Engell" userId="ef7f7c59-83a4-489b-8827-143138334696" providerId="ADAL" clId="{04DB1DCC-D6A9-4CFB-9964-F5D2263706B3}" dt="2023-08-10T14:59:12.004" v="272"/>
          <ac:spMkLst>
            <pc:docMk/>
            <pc:sldMk cId="932868021" sldId="760"/>
            <ac:spMk id="42" creationId="{7C69F737-B1CF-9188-1813-2D810F5C5433}"/>
          </ac:spMkLst>
        </pc:spChg>
        <pc:spChg chg="add mod">
          <ac:chgData name="Alec Engell" userId="ef7f7c59-83a4-489b-8827-143138334696" providerId="ADAL" clId="{04DB1DCC-D6A9-4CFB-9964-F5D2263706B3}" dt="2023-08-10T14:59:12.004" v="272"/>
          <ac:spMkLst>
            <pc:docMk/>
            <pc:sldMk cId="932868021" sldId="760"/>
            <ac:spMk id="44" creationId="{59120919-9B39-7732-DB87-18A3F323479E}"/>
          </ac:spMkLst>
        </pc:spChg>
        <pc:grpChg chg="del">
          <ac:chgData name="Alec Engell" userId="ef7f7c59-83a4-489b-8827-143138334696" providerId="ADAL" clId="{04DB1DCC-D6A9-4CFB-9964-F5D2263706B3}" dt="2023-08-10T14:58:56.571" v="270" actId="478"/>
          <ac:grpSpMkLst>
            <pc:docMk/>
            <pc:sldMk cId="932868021" sldId="760"/>
            <ac:grpSpMk id="5" creationId="{E85B8112-8C4C-4EBC-AFD3-2509D1BDC7A1}"/>
          </ac:grpSpMkLst>
        </pc:grpChg>
        <pc:grpChg chg="del">
          <ac:chgData name="Alec Engell" userId="ef7f7c59-83a4-489b-8827-143138334696" providerId="ADAL" clId="{04DB1DCC-D6A9-4CFB-9964-F5D2263706B3}" dt="2023-08-10T14:58:56.571" v="270" actId="478"/>
          <ac:grpSpMkLst>
            <pc:docMk/>
            <pc:sldMk cId="932868021" sldId="760"/>
            <ac:grpSpMk id="8" creationId="{07CE23C8-FFED-416C-B2E4-2D4B83EAE292}"/>
          </ac:grpSpMkLst>
        </pc:grpChg>
        <pc:grpChg chg="del">
          <ac:chgData name="Alec Engell" userId="ef7f7c59-83a4-489b-8827-143138334696" providerId="ADAL" clId="{04DB1DCC-D6A9-4CFB-9964-F5D2263706B3}" dt="2023-08-10T14:58:56.571" v="270" actId="478"/>
          <ac:grpSpMkLst>
            <pc:docMk/>
            <pc:sldMk cId="932868021" sldId="760"/>
            <ac:grpSpMk id="9" creationId="{1205EC20-1311-4B4C-ADA0-063CB220E3B9}"/>
          </ac:grpSpMkLst>
        </pc:grpChg>
        <pc:grpChg chg="del">
          <ac:chgData name="Alec Engell" userId="ef7f7c59-83a4-489b-8827-143138334696" providerId="ADAL" clId="{04DB1DCC-D6A9-4CFB-9964-F5D2263706B3}" dt="2023-08-10T14:58:56.571" v="270" actId="478"/>
          <ac:grpSpMkLst>
            <pc:docMk/>
            <pc:sldMk cId="932868021" sldId="760"/>
            <ac:grpSpMk id="10" creationId="{3C3B0FB3-7C9F-4BF3-B18C-F12AB2A3C24A}"/>
          </ac:grpSpMkLst>
        </pc:grpChg>
        <pc:grpChg chg="add mod">
          <ac:chgData name="Alec Engell" userId="ef7f7c59-83a4-489b-8827-143138334696" providerId="ADAL" clId="{04DB1DCC-D6A9-4CFB-9964-F5D2263706B3}" dt="2023-08-10T14:59:12.004" v="272"/>
          <ac:grpSpMkLst>
            <pc:docMk/>
            <pc:sldMk cId="932868021" sldId="760"/>
            <ac:grpSpMk id="11" creationId="{74C9C4AF-A11E-132F-2FAE-7254843BB28D}"/>
          </ac:grpSpMkLst>
        </pc:grpChg>
        <pc:grpChg chg="del">
          <ac:chgData name="Alec Engell" userId="ef7f7c59-83a4-489b-8827-143138334696" providerId="ADAL" clId="{04DB1DCC-D6A9-4CFB-9964-F5D2263706B3}" dt="2023-08-10T14:58:56.571" v="270" actId="478"/>
          <ac:grpSpMkLst>
            <pc:docMk/>
            <pc:sldMk cId="932868021" sldId="760"/>
            <ac:grpSpMk id="13" creationId="{27F9F719-260F-4410-AC0D-7A74C531EDDF}"/>
          </ac:grpSpMkLst>
        </pc:grpChg>
        <pc:grpChg chg="add mod">
          <ac:chgData name="Alec Engell" userId="ef7f7c59-83a4-489b-8827-143138334696" providerId="ADAL" clId="{04DB1DCC-D6A9-4CFB-9964-F5D2263706B3}" dt="2023-08-10T14:59:12.004" v="272"/>
          <ac:grpSpMkLst>
            <pc:docMk/>
            <pc:sldMk cId="932868021" sldId="760"/>
            <ac:grpSpMk id="16" creationId="{A49EF6AF-A6CE-190B-D2AC-D68A09D57DBE}"/>
          </ac:grpSpMkLst>
        </pc:grpChg>
        <pc:grpChg chg="add mod">
          <ac:chgData name="Alec Engell" userId="ef7f7c59-83a4-489b-8827-143138334696" providerId="ADAL" clId="{04DB1DCC-D6A9-4CFB-9964-F5D2263706B3}" dt="2023-08-10T14:59:12.004" v="272"/>
          <ac:grpSpMkLst>
            <pc:docMk/>
            <pc:sldMk cId="932868021" sldId="760"/>
            <ac:grpSpMk id="19" creationId="{1406A469-1845-AC1B-59E9-565F406D8A40}"/>
          </ac:grpSpMkLst>
        </pc:grpChg>
        <pc:grpChg chg="mod">
          <ac:chgData name="Alec Engell" userId="ef7f7c59-83a4-489b-8827-143138334696" providerId="ADAL" clId="{04DB1DCC-D6A9-4CFB-9964-F5D2263706B3}" dt="2023-08-10T14:59:12.004" v="272"/>
          <ac:grpSpMkLst>
            <pc:docMk/>
            <pc:sldMk cId="932868021" sldId="760"/>
            <ac:grpSpMk id="20" creationId="{8D301E67-CF40-DE24-BBB0-EE99E1B668E3}"/>
          </ac:grpSpMkLst>
        </pc:grpChg>
        <pc:grpChg chg="add mod">
          <ac:chgData name="Alec Engell" userId="ef7f7c59-83a4-489b-8827-143138334696" providerId="ADAL" clId="{04DB1DCC-D6A9-4CFB-9964-F5D2263706B3}" dt="2023-08-10T14:59:12.004" v="272"/>
          <ac:grpSpMkLst>
            <pc:docMk/>
            <pc:sldMk cId="932868021" sldId="760"/>
            <ac:grpSpMk id="28" creationId="{5B4680A1-B974-E329-0059-EAA0F9A28D9A}"/>
          </ac:grpSpMkLst>
        </pc:grpChg>
        <pc:grpChg chg="del">
          <ac:chgData name="Alec Engell" userId="ef7f7c59-83a4-489b-8827-143138334696" providerId="ADAL" clId="{04DB1DCC-D6A9-4CFB-9964-F5D2263706B3}" dt="2023-08-10T14:58:56.571" v="270" actId="478"/>
          <ac:grpSpMkLst>
            <pc:docMk/>
            <pc:sldMk cId="932868021" sldId="760"/>
            <ac:grpSpMk id="29" creationId="{771D1A8E-5163-6836-462F-20DCCE46D5FF}"/>
          </ac:grpSpMkLst>
        </pc:grpChg>
        <pc:grpChg chg="del">
          <ac:chgData name="Alec Engell" userId="ef7f7c59-83a4-489b-8827-143138334696" providerId="ADAL" clId="{04DB1DCC-D6A9-4CFB-9964-F5D2263706B3}" dt="2023-08-10T14:59:02.037" v="271" actId="478"/>
          <ac:grpSpMkLst>
            <pc:docMk/>
            <pc:sldMk cId="932868021" sldId="760"/>
            <ac:grpSpMk id="33" creationId="{44D0C4A2-0DF3-D169-E2FD-3CD1625CCB95}"/>
          </ac:grpSpMkLst>
        </pc:grpChg>
        <pc:grpChg chg="add mod">
          <ac:chgData name="Alec Engell" userId="ef7f7c59-83a4-489b-8827-143138334696" providerId="ADAL" clId="{04DB1DCC-D6A9-4CFB-9964-F5D2263706B3}" dt="2023-08-10T14:59:12.004" v="272"/>
          <ac:grpSpMkLst>
            <pc:docMk/>
            <pc:sldMk cId="932868021" sldId="760"/>
            <ac:grpSpMk id="37" creationId="{0C40CD0D-EFCA-C56E-6FA0-EF6784FF128C}"/>
          </ac:grpSpMkLst>
        </pc:grpChg>
        <pc:grpChg chg="add mod">
          <ac:chgData name="Alec Engell" userId="ef7f7c59-83a4-489b-8827-143138334696" providerId="ADAL" clId="{04DB1DCC-D6A9-4CFB-9964-F5D2263706B3}" dt="2023-08-10T14:59:12.004" v="272"/>
          <ac:grpSpMkLst>
            <pc:docMk/>
            <pc:sldMk cId="932868021" sldId="760"/>
            <ac:grpSpMk id="40" creationId="{16BE8CA6-ED8F-01EE-6435-580E8D1CB856}"/>
          </ac:grpSpMkLst>
        </pc:grpChg>
        <pc:graphicFrameChg chg="add del mod">
          <ac:chgData name="Alec Engell" userId="ef7f7c59-83a4-489b-8827-143138334696" providerId="ADAL" clId="{04DB1DCC-D6A9-4CFB-9964-F5D2263706B3}" dt="2023-08-10T14:58:48.053" v="269"/>
          <ac:graphicFrameMkLst>
            <pc:docMk/>
            <pc:sldMk cId="932868021" sldId="760"/>
            <ac:graphicFrameMk id="2" creationId="{87E1CFAD-6908-CCA3-EDAC-E5B90A0CF555}"/>
          </ac:graphicFrameMkLst>
        </pc:graphicFrameChg>
        <pc:graphicFrameChg chg="add mod">
          <ac:chgData name="Alec Engell" userId="ef7f7c59-83a4-489b-8827-143138334696" providerId="ADAL" clId="{04DB1DCC-D6A9-4CFB-9964-F5D2263706B3}" dt="2023-08-10T14:59:12.004" v="272"/>
          <ac:graphicFrameMkLst>
            <pc:docMk/>
            <pc:sldMk cId="932868021" sldId="760"/>
            <ac:graphicFrameMk id="7" creationId="{F7AA1516-0709-CCCD-6DBA-14E5DD4F8F43}"/>
          </ac:graphicFrameMkLst>
        </pc:graphicFrameChg>
        <pc:graphicFrameChg chg="del">
          <ac:chgData name="Alec Engell" userId="ef7f7c59-83a4-489b-8827-143138334696" providerId="ADAL" clId="{04DB1DCC-D6A9-4CFB-9964-F5D2263706B3}" dt="2023-08-10T14:58:44.809" v="267" actId="478"/>
          <ac:graphicFrameMkLst>
            <pc:docMk/>
            <pc:sldMk cId="932868021" sldId="760"/>
            <ac:graphicFrameMk id="48" creationId="{00FCB498-F485-4420-AEAE-7A1BBCB3578D}"/>
          </ac:graphicFrameMkLst>
        </pc:graphicFrameChg>
        <pc:picChg chg="mod">
          <ac:chgData name="Alec Engell" userId="ef7f7c59-83a4-489b-8827-143138334696" providerId="ADAL" clId="{04DB1DCC-D6A9-4CFB-9964-F5D2263706B3}" dt="2023-08-10T14:59:12.004" v="272"/>
          <ac:picMkLst>
            <pc:docMk/>
            <pc:sldMk cId="932868021" sldId="760"/>
            <ac:picMk id="14" creationId="{920E75CC-7946-0FF2-AD6E-10E3D4F4D269}"/>
          </ac:picMkLst>
        </pc:picChg>
        <pc:picChg chg="mod">
          <ac:chgData name="Alec Engell" userId="ef7f7c59-83a4-489b-8827-143138334696" providerId="ADAL" clId="{04DB1DCC-D6A9-4CFB-9964-F5D2263706B3}" dt="2023-08-10T14:59:12.004" v="272"/>
          <ac:picMkLst>
            <pc:docMk/>
            <pc:sldMk cId="932868021" sldId="760"/>
            <ac:picMk id="17" creationId="{168839A6-6182-B156-C086-D984E5A66510}"/>
          </ac:picMkLst>
        </pc:picChg>
        <pc:picChg chg="mod">
          <ac:chgData name="Alec Engell" userId="ef7f7c59-83a4-489b-8827-143138334696" providerId="ADAL" clId="{04DB1DCC-D6A9-4CFB-9964-F5D2263706B3}" dt="2023-08-10T14:59:12.004" v="272"/>
          <ac:picMkLst>
            <pc:docMk/>
            <pc:sldMk cId="932868021" sldId="760"/>
            <ac:picMk id="22" creationId="{38E7B85E-F501-E739-004E-F2A8871E9572}"/>
          </ac:picMkLst>
        </pc:picChg>
        <pc:picChg chg="mod">
          <ac:chgData name="Alec Engell" userId="ef7f7c59-83a4-489b-8827-143138334696" providerId="ADAL" clId="{04DB1DCC-D6A9-4CFB-9964-F5D2263706B3}" dt="2023-08-10T14:59:12.004" v="272"/>
          <ac:picMkLst>
            <pc:docMk/>
            <pc:sldMk cId="932868021" sldId="760"/>
            <ac:picMk id="23" creationId="{78C041FB-A150-C51E-98A2-052ECC00035E}"/>
          </ac:picMkLst>
        </pc:picChg>
        <pc:picChg chg="mod">
          <ac:chgData name="Alec Engell" userId="ef7f7c59-83a4-489b-8827-143138334696" providerId="ADAL" clId="{04DB1DCC-D6A9-4CFB-9964-F5D2263706B3}" dt="2023-08-10T14:59:12.004" v="272"/>
          <ac:picMkLst>
            <pc:docMk/>
            <pc:sldMk cId="932868021" sldId="760"/>
            <ac:picMk id="32" creationId="{C0FC2877-C369-C4DB-9042-92983168840E}"/>
          </ac:picMkLst>
        </pc:picChg>
        <pc:picChg chg="mod">
          <ac:chgData name="Alec Engell" userId="ef7f7c59-83a4-489b-8827-143138334696" providerId="ADAL" clId="{04DB1DCC-D6A9-4CFB-9964-F5D2263706B3}" dt="2023-08-10T14:59:12.004" v="272"/>
          <ac:picMkLst>
            <pc:docMk/>
            <pc:sldMk cId="932868021" sldId="760"/>
            <ac:picMk id="38" creationId="{E7DC0733-FE2A-2540-C4D3-D6E71FDE2F60}"/>
          </ac:picMkLst>
        </pc:picChg>
        <pc:picChg chg="mod">
          <ac:chgData name="Alec Engell" userId="ef7f7c59-83a4-489b-8827-143138334696" providerId="ADAL" clId="{04DB1DCC-D6A9-4CFB-9964-F5D2263706B3}" dt="2023-08-10T14:59:12.004" v="272"/>
          <ac:picMkLst>
            <pc:docMk/>
            <pc:sldMk cId="932868021" sldId="760"/>
            <ac:picMk id="41" creationId="{26E34867-B3A1-35D9-0A1D-4477F7ACBA37}"/>
          </ac:picMkLst>
        </pc:picChg>
        <pc:picChg chg="add mod">
          <ac:chgData name="Alec Engell" userId="ef7f7c59-83a4-489b-8827-143138334696" providerId="ADAL" clId="{04DB1DCC-D6A9-4CFB-9964-F5D2263706B3}" dt="2023-08-10T14:59:12.004" v="272"/>
          <ac:picMkLst>
            <pc:docMk/>
            <pc:sldMk cId="932868021" sldId="760"/>
            <ac:picMk id="43" creationId="{114E26E7-D65F-4748-3EB1-FE59CB55B913}"/>
          </ac:picMkLst>
        </pc:picChg>
      </pc:sldChg>
      <pc:sldChg chg="modSp mod">
        <pc:chgData name="Alec Engell" userId="ef7f7c59-83a4-489b-8827-143138334696" providerId="ADAL" clId="{04DB1DCC-D6A9-4CFB-9964-F5D2263706B3}" dt="2023-08-11T15:45:58.787" v="2385" actId="1076"/>
        <pc:sldMkLst>
          <pc:docMk/>
          <pc:sldMk cId="332637687" sldId="857"/>
        </pc:sldMkLst>
        <pc:spChg chg="mod">
          <ac:chgData name="Alec Engell" userId="ef7f7c59-83a4-489b-8827-143138334696" providerId="ADAL" clId="{04DB1DCC-D6A9-4CFB-9964-F5D2263706B3}" dt="2023-08-11T15:45:58.787" v="2385" actId="1076"/>
          <ac:spMkLst>
            <pc:docMk/>
            <pc:sldMk cId="332637687" sldId="857"/>
            <ac:spMk id="14" creationId="{4FC0E09E-D8F9-4A6E-8D50-402C63F48C22}"/>
          </ac:spMkLst>
        </pc:spChg>
      </pc:sldChg>
      <pc:sldChg chg="del">
        <pc:chgData name="Alec Engell" userId="ef7f7c59-83a4-489b-8827-143138334696" providerId="ADAL" clId="{04DB1DCC-D6A9-4CFB-9964-F5D2263706B3}" dt="2023-08-10T15:32:17.843" v="1028" actId="47"/>
        <pc:sldMkLst>
          <pc:docMk/>
          <pc:sldMk cId="279472923" sldId="859"/>
        </pc:sldMkLst>
      </pc:sldChg>
      <pc:sldChg chg="modSp mod">
        <pc:chgData name="Alec Engell" userId="ef7f7c59-83a4-489b-8827-143138334696" providerId="ADAL" clId="{04DB1DCC-D6A9-4CFB-9964-F5D2263706B3}" dt="2023-08-11T15:44:27.353" v="2382" actId="20577"/>
        <pc:sldMkLst>
          <pc:docMk/>
          <pc:sldMk cId="1155511173" sldId="1565"/>
        </pc:sldMkLst>
        <pc:spChg chg="mod">
          <ac:chgData name="Alec Engell" userId="ef7f7c59-83a4-489b-8827-143138334696" providerId="ADAL" clId="{04DB1DCC-D6A9-4CFB-9964-F5D2263706B3}" dt="2023-08-11T14:59:00.041" v="2110" actId="20577"/>
          <ac:spMkLst>
            <pc:docMk/>
            <pc:sldMk cId="1155511173" sldId="1565"/>
            <ac:spMk id="2" creationId="{8D5EAD0B-1ECE-499E-8984-23495467462B}"/>
          </ac:spMkLst>
        </pc:spChg>
        <pc:spChg chg="mod">
          <ac:chgData name="Alec Engell" userId="ef7f7c59-83a4-489b-8827-143138334696" providerId="ADAL" clId="{04DB1DCC-D6A9-4CFB-9964-F5D2263706B3}" dt="2023-08-11T15:44:27.353" v="2382" actId="20577"/>
          <ac:spMkLst>
            <pc:docMk/>
            <pc:sldMk cId="1155511173" sldId="1565"/>
            <ac:spMk id="5" creationId="{48FF6B89-6C40-4DDB-8FDC-85B054C2DF64}"/>
          </ac:spMkLst>
        </pc:spChg>
      </pc:sldChg>
      <pc:sldChg chg="del">
        <pc:chgData name="Alec Engell" userId="ef7f7c59-83a4-489b-8827-143138334696" providerId="ADAL" clId="{04DB1DCC-D6A9-4CFB-9964-F5D2263706B3}" dt="2023-08-10T15:32:13.039" v="1027" actId="47"/>
        <pc:sldMkLst>
          <pc:docMk/>
          <pc:sldMk cId="2044161450" sldId="1573"/>
        </pc:sldMkLst>
      </pc:sldChg>
      <pc:sldChg chg="del">
        <pc:chgData name="Alec Engell" userId="ef7f7c59-83a4-489b-8827-143138334696" providerId="ADAL" clId="{04DB1DCC-D6A9-4CFB-9964-F5D2263706B3}" dt="2023-08-10T15:32:13.039" v="1027" actId="47"/>
        <pc:sldMkLst>
          <pc:docMk/>
          <pc:sldMk cId="1754050085" sldId="1576"/>
        </pc:sldMkLst>
      </pc:sldChg>
      <pc:sldChg chg="del">
        <pc:chgData name="Alec Engell" userId="ef7f7c59-83a4-489b-8827-143138334696" providerId="ADAL" clId="{04DB1DCC-D6A9-4CFB-9964-F5D2263706B3}" dt="2023-08-10T15:32:13.039" v="1027" actId="47"/>
        <pc:sldMkLst>
          <pc:docMk/>
          <pc:sldMk cId="375681293" sldId="1577"/>
        </pc:sldMkLst>
      </pc:sldChg>
      <pc:sldChg chg="del">
        <pc:chgData name="Alec Engell" userId="ef7f7c59-83a4-489b-8827-143138334696" providerId="ADAL" clId="{04DB1DCC-D6A9-4CFB-9964-F5D2263706B3}" dt="2023-08-10T15:32:13.039" v="1027" actId="47"/>
        <pc:sldMkLst>
          <pc:docMk/>
          <pc:sldMk cId="309324864" sldId="1578"/>
        </pc:sldMkLst>
      </pc:sldChg>
      <pc:sldChg chg="modSp mod">
        <pc:chgData name="Alec Engell" userId="ef7f7c59-83a4-489b-8827-143138334696" providerId="ADAL" clId="{04DB1DCC-D6A9-4CFB-9964-F5D2263706B3}" dt="2023-08-10T15:15:55.711" v="740" actId="1076"/>
        <pc:sldMkLst>
          <pc:docMk/>
          <pc:sldMk cId="1387048744" sldId="1579"/>
        </pc:sldMkLst>
        <pc:spChg chg="mod">
          <ac:chgData name="Alec Engell" userId="ef7f7c59-83a4-489b-8827-143138334696" providerId="ADAL" clId="{04DB1DCC-D6A9-4CFB-9964-F5D2263706B3}" dt="2023-08-10T15:12:07.663" v="349" actId="20577"/>
          <ac:spMkLst>
            <pc:docMk/>
            <pc:sldMk cId="1387048744" sldId="1579"/>
            <ac:spMk id="2" creationId="{252A3B4A-0EFF-4951-8EE5-45D769C17AAF}"/>
          </ac:spMkLst>
        </pc:spChg>
        <pc:spChg chg="mod">
          <ac:chgData name="Alec Engell" userId="ef7f7c59-83a4-489b-8827-143138334696" providerId="ADAL" clId="{04DB1DCC-D6A9-4CFB-9964-F5D2263706B3}" dt="2023-08-10T15:15:55.711" v="740" actId="1076"/>
          <ac:spMkLst>
            <pc:docMk/>
            <pc:sldMk cId="1387048744" sldId="1579"/>
            <ac:spMk id="7" creationId="{A043A7E0-7EFE-F643-344C-BF8A5651409F}"/>
          </ac:spMkLst>
        </pc:spChg>
      </pc:sldChg>
      <pc:sldChg chg="delSp modSp mod">
        <pc:chgData name="Alec Engell" userId="ef7f7c59-83a4-489b-8827-143138334696" providerId="ADAL" clId="{04DB1DCC-D6A9-4CFB-9964-F5D2263706B3}" dt="2023-08-11T15:47:27.380" v="2392" actId="207"/>
        <pc:sldMkLst>
          <pc:docMk/>
          <pc:sldMk cId="4169440334" sldId="1580"/>
        </pc:sldMkLst>
        <pc:spChg chg="mod">
          <ac:chgData name="Alec Engell" userId="ef7f7c59-83a4-489b-8827-143138334696" providerId="ADAL" clId="{04DB1DCC-D6A9-4CFB-9964-F5D2263706B3}" dt="2023-08-11T15:47:27.380" v="2392" actId="207"/>
          <ac:spMkLst>
            <pc:docMk/>
            <pc:sldMk cId="4169440334" sldId="1580"/>
            <ac:spMk id="2" creationId="{4CE0B925-0CAD-A13B-81C9-8DC0FA0F1EDC}"/>
          </ac:spMkLst>
        </pc:spChg>
        <pc:spChg chg="mod">
          <ac:chgData name="Alec Engell" userId="ef7f7c59-83a4-489b-8827-143138334696" providerId="ADAL" clId="{04DB1DCC-D6A9-4CFB-9964-F5D2263706B3}" dt="2023-08-10T15:21:30.899" v="785" actId="20577"/>
          <ac:spMkLst>
            <pc:docMk/>
            <pc:sldMk cId="4169440334" sldId="1580"/>
            <ac:spMk id="4" creationId="{4480F104-2DD9-2DB7-1983-CA6322FA2F8B}"/>
          </ac:spMkLst>
        </pc:spChg>
        <pc:spChg chg="del">
          <ac:chgData name="Alec Engell" userId="ef7f7c59-83a4-489b-8827-143138334696" providerId="ADAL" clId="{04DB1DCC-D6A9-4CFB-9964-F5D2263706B3}" dt="2023-08-10T15:20:28.236" v="762" actId="478"/>
          <ac:spMkLst>
            <pc:docMk/>
            <pc:sldMk cId="4169440334" sldId="1580"/>
            <ac:spMk id="8" creationId="{CE8F66A2-D893-E53D-824C-D8824AB25431}"/>
          </ac:spMkLst>
        </pc:spChg>
        <pc:spChg chg="del">
          <ac:chgData name="Alec Engell" userId="ef7f7c59-83a4-489b-8827-143138334696" providerId="ADAL" clId="{04DB1DCC-D6A9-4CFB-9964-F5D2263706B3}" dt="2023-08-10T15:20:33.722" v="765" actId="478"/>
          <ac:spMkLst>
            <pc:docMk/>
            <pc:sldMk cId="4169440334" sldId="1580"/>
            <ac:spMk id="10" creationId="{F1566F7F-0F9E-E9FE-74C0-C1C5585B2523}"/>
          </ac:spMkLst>
        </pc:spChg>
        <pc:spChg chg="del">
          <ac:chgData name="Alec Engell" userId="ef7f7c59-83a4-489b-8827-143138334696" providerId="ADAL" clId="{04DB1DCC-D6A9-4CFB-9964-F5D2263706B3}" dt="2023-08-10T15:20:30.715" v="764" actId="478"/>
          <ac:spMkLst>
            <pc:docMk/>
            <pc:sldMk cId="4169440334" sldId="1580"/>
            <ac:spMk id="11" creationId="{2846FE00-7FA0-340C-C538-97DFFDD2F6B5}"/>
          </ac:spMkLst>
        </pc:spChg>
        <pc:picChg chg="del">
          <ac:chgData name="Alec Engell" userId="ef7f7c59-83a4-489b-8827-143138334696" providerId="ADAL" clId="{04DB1DCC-D6A9-4CFB-9964-F5D2263706B3}" dt="2023-08-10T15:20:24.923" v="761" actId="478"/>
          <ac:picMkLst>
            <pc:docMk/>
            <pc:sldMk cId="4169440334" sldId="1580"/>
            <ac:picMk id="6" creationId="{5CA538A3-4CB0-1333-BE76-92CACA794F34}"/>
          </ac:picMkLst>
        </pc:picChg>
        <pc:picChg chg="del">
          <ac:chgData name="Alec Engell" userId="ef7f7c59-83a4-489b-8827-143138334696" providerId="ADAL" clId="{04DB1DCC-D6A9-4CFB-9964-F5D2263706B3}" dt="2023-08-10T15:20:29.165" v="763" actId="478"/>
          <ac:picMkLst>
            <pc:docMk/>
            <pc:sldMk cId="4169440334" sldId="1580"/>
            <ac:picMk id="9" creationId="{9567583D-84B1-8CF4-62E9-A5917832D3A8}"/>
          </ac:picMkLst>
        </pc:picChg>
      </pc:sldChg>
      <pc:sldChg chg="delSp modSp mod">
        <pc:chgData name="Alec Engell" userId="ef7f7c59-83a4-489b-8827-143138334696" providerId="ADAL" clId="{04DB1DCC-D6A9-4CFB-9964-F5D2263706B3}" dt="2023-08-11T15:47:20.712" v="2391" actId="207"/>
        <pc:sldMkLst>
          <pc:docMk/>
          <pc:sldMk cId="901003279" sldId="1581"/>
        </pc:sldMkLst>
        <pc:spChg chg="mod">
          <ac:chgData name="Alec Engell" userId="ef7f7c59-83a4-489b-8827-143138334696" providerId="ADAL" clId="{04DB1DCC-D6A9-4CFB-9964-F5D2263706B3}" dt="2023-08-11T15:47:20.712" v="2391" actId="207"/>
          <ac:spMkLst>
            <pc:docMk/>
            <pc:sldMk cId="901003279" sldId="1581"/>
            <ac:spMk id="2" creationId="{4CE0B925-0CAD-A13B-81C9-8DC0FA0F1EDC}"/>
          </ac:spMkLst>
        </pc:spChg>
        <pc:spChg chg="mod">
          <ac:chgData name="Alec Engell" userId="ef7f7c59-83a4-489b-8827-143138334696" providerId="ADAL" clId="{04DB1DCC-D6A9-4CFB-9964-F5D2263706B3}" dt="2023-08-10T15:22:30.880" v="817" actId="20577"/>
          <ac:spMkLst>
            <pc:docMk/>
            <pc:sldMk cId="901003279" sldId="1581"/>
            <ac:spMk id="4" creationId="{4480F104-2DD9-2DB7-1983-CA6322FA2F8B}"/>
          </ac:spMkLst>
        </pc:spChg>
        <pc:picChg chg="del">
          <ac:chgData name="Alec Engell" userId="ef7f7c59-83a4-489b-8827-143138334696" providerId="ADAL" clId="{04DB1DCC-D6A9-4CFB-9964-F5D2263706B3}" dt="2023-08-10T15:22:33.024" v="818" actId="478"/>
          <ac:picMkLst>
            <pc:docMk/>
            <pc:sldMk cId="901003279" sldId="1581"/>
            <ac:picMk id="8" creationId="{E41A2DBB-DABA-A083-8203-EE6705C09AE3}"/>
          </ac:picMkLst>
        </pc:picChg>
      </pc:sldChg>
      <pc:sldChg chg="addSp delSp modSp mod">
        <pc:chgData name="Alec Engell" userId="ef7f7c59-83a4-489b-8827-143138334696" providerId="ADAL" clId="{04DB1DCC-D6A9-4CFB-9964-F5D2263706B3}" dt="2023-08-11T14:52:43.875" v="1963" actId="14100"/>
        <pc:sldMkLst>
          <pc:docMk/>
          <pc:sldMk cId="643973438" sldId="1582"/>
        </pc:sldMkLst>
        <pc:spChg chg="mod">
          <ac:chgData name="Alec Engell" userId="ef7f7c59-83a4-489b-8827-143138334696" providerId="ADAL" clId="{04DB1DCC-D6A9-4CFB-9964-F5D2263706B3}" dt="2023-08-11T14:52:43.875" v="1963" actId="14100"/>
          <ac:spMkLst>
            <pc:docMk/>
            <pc:sldMk cId="643973438" sldId="1582"/>
            <ac:spMk id="2" creationId="{4CE0B925-0CAD-A13B-81C9-8DC0FA0F1EDC}"/>
          </ac:spMkLst>
        </pc:spChg>
        <pc:spChg chg="mod">
          <ac:chgData name="Alec Engell" userId="ef7f7c59-83a4-489b-8827-143138334696" providerId="ADAL" clId="{04DB1DCC-D6A9-4CFB-9964-F5D2263706B3}" dt="2023-08-10T15:23:16.129" v="871" actId="404"/>
          <ac:spMkLst>
            <pc:docMk/>
            <pc:sldMk cId="643973438" sldId="1582"/>
            <ac:spMk id="4" creationId="{4480F104-2DD9-2DB7-1983-CA6322FA2F8B}"/>
          </ac:spMkLst>
        </pc:spChg>
        <pc:spChg chg="add del">
          <ac:chgData name="Alec Engell" userId="ef7f7c59-83a4-489b-8827-143138334696" providerId="ADAL" clId="{04DB1DCC-D6A9-4CFB-9964-F5D2263706B3}" dt="2023-08-10T15:23:32.943" v="873"/>
          <ac:spMkLst>
            <pc:docMk/>
            <pc:sldMk cId="643973438" sldId="1582"/>
            <ac:spMk id="6" creationId="{3BA46EAA-4310-B08A-480F-46BB76B72885}"/>
          </ac:spMkLst>
        </pc:spChg>
        <pc:spChg chg="add del">
          <ac:chgData name="Alec Engell" userId="ef7f7c59-83a4-489b-8827-143138334696" providerId="ADAL" clId="{04DB1DCC-D6A9-4CFB-9964-F5D2263706B3}" dt="2023-08-10T15:23:32.943" v="873"/>
          <ac:spMkLst>
            <pc:docMk/>
            <pc:sldMk cId="643973438" sldId="1582"/>
            <ac:spMk id="7" creationId="{7D7A509A-CB0B-1062-E168-7C8B3A986705}"/>
          </ac:spMkLst>
        </pc:spChg>
        <pc:picChg chg="add mod">
          <ac:chgData name="Alec Engell" userId="ef7f7c59-83a4-489b-8827-143138334696" providerId="ADAL" clId="{04DB1DCC-D6A9-4CFB-9964-F5D2263706B3}" dt="2023-08-11T14:52:38.303" v="1961" actId="1076"/>
          <ac:picMkLst>
            <pc:docMk/>
            <pc:sldMk cId="643973438" sldId="1582"/>
            <ac:picMk id="8" creationId="{B075E3EA-B1F5-EB00-AC0E-9951D546A109}"/>
          </ac:picMkLst>
        </pc:picChg>
        <pc:picChg chg="add del">
          <ac:chgData name="Alec Engell" userId="ef7f7c59-83a4-489b-8827-143138334696" providerId="ADAL" clId="{04DB1DCC-D6A9-4CFB-9964-F5D2263706B3}" dt="2023-08-10T15:23:32.943" v="873"/>
          <ac:picMkLst>
            <pc:docMk/>
            <pc:sldMk cId="643973438" sldId="1582"/>
            <ac:picMk id="1025" creationId="{678E1A2B-7C85-DE07-440E-C285A865A372}"/>
          </ac:picMkLst>
        </pc:picChg>
      </pc:sldChg>
      <pc:sldChg chg="modSp mod">
        <pc:chgData name="Alec Engell" userId="ef7f7c59-83a4-489b-8827-143138334696" providerId="ADAL" clId="{04DB1DCC-D6A9-4CFB-9964-F5D2263706B3}" dt="2023-08-11T14:56:04.731" v="2008" actId="1076"/>
        <pc:sldMkLst>
          <pc:docMk/>
          <pc:sldMk cId="1916023170" sldId="1583"/>
        </pc:sldMkLst>
        <pc:spChg chg="mod">
          <ac:chgData name="Alec Engell" userId="ef7f7c59-83a4-489b-8827-143138334696" providerId="ADAL" clId="{04DB1DCC-D6A9-4CFB-9964-F5D2263706B3}" dt="2023-08-11T14:56:04.731" v="2008" actId="1076"/>
          <ac:spMkLst>
            <pc:docMk/>
            <pc:sldMk cId="1916023170" sldId="1583"/>
            <ac:spMk id="2" creationId="{4CE0B925-0CAD-A13B-81C9-8DC0FA0F1EDC}"/>
          </ac:spMkLst>
        </pc:spChg>
        <pc:spChg chg="mod">
          <ac:chgData name="Alec Engell" userId="ef7f7c59-83a4-489b-8827-143138334696" providerId="ADAL" clId="{04DB1DCC-D6A9-4CFB-9964-F5D2263706B3}" dt="2023-08-10T15:24:42.980" v="920" actId="20577"/>
          <ac:spMkLst>
            <pc:docMk/>
            <pc:sldMk cId="1916023170" sldId="1583"/>
            <ac:spMk id="4" creationId="{4480F104-2DD9-2DB7-1983-CA6322FA2F8B}"/>
          </ac:spMkLst>
        </pc:spChg>
      </pc:sldChg>
      <pc:sldChg chg="modSp mod">
        <pc:chgData name="Alec Engell" userId="ef7f7c59-83a4-489b-8827-143138334696" providerId="ADAL" clId="{04DB1DCC-D6A9-4CFB-9964-F5D2263706B3}" dt="2023-08-11T14:57:48.662" v="2081" actId="14100"/>
        <pc:sldMkLst>
          <pc:docMk/>
          <pc:sldMk cId="1585609775" sldId="1584"/>
        </pc:sldMkLst>
        <pc:spChg chg="mod">
          <ac:chgData name="Alec Engell" userId="ef7f7c59-83a4-489b-8827-143138334696" providerId="ADAL" clId="{04DB1DCC-D6A9-4CFB-9964-F5D2263706B3}" dt="2023-08-11T14:57:48.662" v="2081" actId="14100"/>
          <ac:spMkLst>
            <pc:docMk/>
            <pc:sldMk cId="1585609775" sldId="1584"/>
            <ac:spMk id="2" creationId="{4CE0B925-0CAD-A13B-81C9-8DC0FA0F1EDC}"/>
          </ac:spMkLst>
        </pc:spChg>
        <pc:spChg chg="mod">
          <ac:chgData name="Alec Engell" userId="ef7f7c59-83a4-489b-8827-143138334696" providerId="ADAL" clId="{04DB1DCC-D6A9-4CFB-9964-F5D2263706B3}" dt="2023-08-10T15:26:13.913" v="948" actId="20577"/>
          <ac:spMkLst>
            <pc:docMk/>
            <pc:sldMk cId="1585609775" sldId="1584"/>
            <ac:spMk id="4" creationId="{4480F104-2DD9-2DB7-1983-CA6322FA2F8B}"/>
          </ac:spMkLst>
        </pc:spChg>
      </pc:sldChg>
      <pc:sldChg chg="modSp mod">
        <pc:chgData name="Alec Engell" userId="ef7f7c59-83a4-489b-8827-143138334696" providerId="ADAL" clId="{04DB1DCC-D6A9-4CFB-9964-F5D2263706B3}" dt="2023-08-11T18:00:08.222" v="2473" actId="27636"/>
        <pc:sldMkLst>
          <pc:docMk/>
          <pc:sldMk cId="2105908996" sldId="1585"/>
        </pc:sldMkLst>
        <pc:spChg chg="mod">
          <ac:chgData name="Alec Engell" userId="ef7f7c59-83a4-489b-8827-143138334696" providerId="ADAL" clId="{04DB1DCC-D6A9-4CFB-9964-F5D2263706B3}" dt="2023-08-11T18:00:08.222" v="2473" actId="27636"/>
          <ac:spMkLst>
            <pc:docMk/>
            <pc:sldMk cId="2105908996" sldId="1585"/>
            <ac:spMk id="2" creationId="{4CE0B925-0CAD-A13B-81C9-8DC0FA0F1EDC}"/>
          </ac:spMkLst>
        </pc:spChg>
        <pc:spChg chg="mod">
          <ac:chgData name="Alec Engell" userId="ef7f7c59-83a4-489b-8827-143138334696" providerId="ADAL" clId="{04DB1DCC-D6A9-4CFB-9964-F5D2263706B3}" dt="2023-08-10T15:26:39.759" v="968" actId="20577"/>
          <ac:spMkLst>
            <pc:docMk/>
            <pc:sldMk cId="2105908996" sldId="1585"/>
            <ac:spMk id="4" creationId="{4480F104-2DD9-2DB7-1983-CA6322FA2F8B}"/>
          </ac:spMkLst>
        </pc:spChg>
      </pc:sldChg>
      <pc:sldChg chg="del">
        <pc:chgData name="Alec Engell" userId="ef7f7c59-83a4-489b-8827-143138334696" providerId="ADAL" clId="{04DB1DCC-D6A9-4CFB-9964-F5D2263706B3}" dt="2023-08-10T15:32:17.843" v="1028" actId="47"/>
        <pc:sldMkLst>
          <pc:docMk/>
          <pc:sldMk cId="2692249206" sldId="1586"/>
        </pc:sldMkLst>
      </pc:sldChg>
      <pc:sldChg chg="del">
        <pc:chgData name="Alec Engell" userId="ef7f7c59-83a4-489b-8827-143138334696" providerId="ADAL" clId="{04DB1DCC-D6A9-4CFB-9964-F5D2263706B3}" dt="2023-08-10T15:32:17.843" v="1028" actId="47"/>
        <pc:sldMkLst>
          <pc:docMk/>
          <pc:sldMk cId="4110707470" sldId="1587"/>
        </pc:sldMkLst>
      </pc:sldChg>
      <pc:sldChg chg="del">
        <pc:chgData name="Alec Engell" userId="ef7f7c59-83a4-489b-8827-143138334696" providerId="ADAL" clId="{04DB1DCC-D6A9-4CFB-9964-F5D2263706B3}" dt="2023-08-10T14:59:38.274" v="273" actId="47"/>
        <pc:sldMkLst>
          <pc:docMk/>
          <pc:sldMk cId="347312487" sldId="1588"/>
        </pc:sldMkLst>
      </pc:sldChg>
      <pc:sldChg chg="add">
        <pc:chgData name="Alec Engell" userId="ef7f7c59-83a4-489b-8827-143138334696" providerId="ADAL" clId="{04DB1DCC-D6A9-4CFB-9964-F5D2263706B3}" dt="2023-08-10T15:19:15.822" v="742"/>
        <pc:sldMkLst>
          <pc:docMk/>
          <pc:sldMk cId="499937055" sldId="1588"/>
        </pc:sldMkLst>
      </pc:sldChg>
      <pc:sldChg chg="addSp delSp modSp add mod">
        <pc:chgData name="Alec Engell" userId="ef7f7c59-83a4-489b-8827-143138334696" providerId="ADAL" clId="{04DB1DCC-D6A9-4CFB-9964-F5D2263706B3}" dt="2023-08-11T17:29:06.341" v="2403" actId="20577"/>
        <pc:sldMkLst>
          <pc:docMk/>
          <pc:sldMk cId="3528602323" sldId="1589"/>
        </pc:sldMkLst>
        <pc:spChg chg="add del mod">
          <ac:chgData name="Alec Engell" userId="ef7f7c59-83a4-489b-8827-143138334696" providerId="ADAL" clId="{04DB1DCC-D6A9-4CFB-9964-F5D2263706B3}" dt="2023-08-10T15:34:16.450" v="1031" actId="478"/>
          <ac:spMkLst>
            <pc:docMk/>
            <pc:sldMk cId="3528602323" sldId="1589"/>
            <ac:spMk id="4" creationId="{8B91C183-D14F-51EC-88CE-B67087142071}"/>
          </ac:spMkLst>
        </pc:spChg>
        <pc:spChg chg="mod">
          <ac:chgData name="Alec Engell" userId="ef7f7c59-83a4-489b-8827-143138334696" providerId="ADAL" clId="{04DB1DCC-D6A9-4CFB-9964-F5D2263706B3}" dt="2023-08-11T17:29:06.341" v="2403" actId="20577"/>
          <ac:spMkLst>
            <pc:docMk/>
            <pc:sldMk cId="3528602323" sldId="1589"/>
            <ac:spMk id="5" creationId="{F30495A9-813D-3E08-77C5-B2A603E5A9FB}"/>
          </ac:spMkLst>
        </pc:spChg>
        <pc:picChg chg="add mod">
          <ac:chgData name="Alec Engell" userId="ef7f7c59-83a4-489b-8827-143138334696" providerId="ADAL" clId="{04DB1DCC-D6A9-4CFB-9964-F5D2263706B3}" dt="2023-08-10T15:34:24.151" v="1034" actId="1076"/>
          <ac:picMkLst>
            <pc:docMk/>
            <pc:sldMk cId="3528602323" sldId="1589"/>
            <ac:picMk id="6" creationId="{CAB38CDE-61A4-C378-087E-29D12D2A4ED8}"/>
          </ac:picMkLst>
        </pc:picChg>
        <pc:picChg chg="del">
          <ac:chgData name="Alec Engell" userId="ef7f7c59-83a4-489b-8827-143138334696" providerId="ADAL" clId="{04DB1DCC-D6A9-4CFB-9964-F5D2263706B3}" dt="2023-08-10T15:34:03.773" v="1029" actId="478"/>
          <ac:picMkLst>
            <pc:docMk/>
            <pc:sldMk cId="3528602323" sldId="1589"/>
            <ac:picMk id="10" creationId="{85A3FE3B-1A5F-9E58-3394-7F7EF92C5A8D}"/>
          </ac:picMkLst>
        </pc:picChg>
      </pc:sldChg>
      <pc:sldChg chg="addSp delSp modSp add mod">
        <pc:chgData name="Alec Engell" userId="ef7f7c59-83a4-489b-8827-143138334696" providerId="ADAL" clId="{04DB1DCC-D6A9-4CFB-9964-F5D2263706B3}" dt="2023-08-11T14:35:13.439" v="1676" actId="207"/>
        <pc:sldMkLst>
          <pc:docMk/>
          <pc:sldMk cId="1603708983" sldId="1590"/>
        </pc:sldMkLst>
        <pc:spChg chg="mod">
          <ac:chgData name="Alec Engell" userId="ef7f7c59-83a4-489b-8827-143138334696" providerId="ADAL" clId="{04DB1DCC-D6A9-4CFB-9964-F5D2263706B3}" dt="2023-08-11T14:35:13.439" v="1676" actId="207"/>
          <ac:spMkLst>
            <pc:docMk/>
            <pc:sldMk cId="1603708983" sldId="1590"/>
            <ac:spMk id="2" creationId="{1CFB1CF0-FAB9-BD7E-2240-EA7910CA02B4}"/>
          </ac:spMkLst>
        </pc:spChg>
        <pc:spChg chg="mod">
          <ac:chgData name="Alec Engell" userId="ef7f7c59-83a4-489b-8827-143138334696" providerId="ADAL" clId="{04DB1DCC-D6A9-4CFB-9964-F5D2263706B3}" dt="2023-08-10T15:41:19.142" v="1135" actId="20577"/>
          <ac:spMkLst>
            <pc:docMk/>
            <pc:sldMk cId="1603708983" sldId="1590"/>
            <ac:spMk id="4" creationId="{B7BB9E45-CEF4-7834-85AD-CCAA01E3F620}"/>
          </ac:spMkLst>
        </pc:spChg>
        <pc:spChg chg="add del">
          <ac:chgData name="Alec Engell" userId="ef7f7c59-83a4-489b-8827-143138334696" providerId="ADAL" clId="{04DB1DCC-D6A9-4CFB-9964-F5D2263706B3}" dt="2023-08-10T15:35:30.162" v="1036"/>
          <ac:spMkLst>
            <pc:docMk/>
            <pc:sldMk cId="1603708983" sldId="1590"/>
            <ac:spMk id="5" creationId="{5A8578DF-A9BF-68F8-6E19-E2FB21BA6698}"/>
          </ac:spMkLst>
        </pc:spChg>
        <pc:spChg chg="add del">
          <ac:chgData name="Alec Engell" userId="ef7f7c59-83a4-489b-8827-143138334696" providerId="ADAL" clId="{04DB1DCC-D6A9-4CFB-9964-F5D2263706B3}" dt="2023-08-10T15:35:30.162" v="1036"/>
          <ac:spMkLst>
            <pc:docMk/>
            <pc:sldMk cId="1603708983" sldId="1590"/>
            <ac:spMk id="6" creationId="{77DF6FCF-7880-EFB3-FA16-4EFC3B602746}"/>
          </ac:spMkLst>
        </pc:spChg>
        <pc:spChg chg="add del">
          <ac:chgData name="Alec Engell" userId="ef7f7c59-83a4-489b-8827-143138334696" providerId="ADAL" clId="{04DB1DCC-D6A9-4CFB-9964-F5D2263706B3}" dt="2023-08-10T15:35:30.162" v="1036"/>
          <ac:spMkLst>
            <pc:docMk/>
            <pc:sldMk cId="1603708983" sldId="1590"/>
            <ac:spMk id="7" creationId="{7C777792-37DD-2694-3400-BD9E6D395A9E}"/>
          </ac:spMkLst>
        </pc:spChg>
        <pc:spChg chg="add mod">
          <ac:chgData name="Alec Engell" userId="ef7f7c59-83a4-489b-8827-143138334696" providerId="ADAL" clId="{04DB1DCC-D6A9-4CFB-9964-F5D2263706B3}" dt="2023-08-11T14:15:51.786" v="1442" actId="1076"/>
          <ac:spMkLst>
            <pc:docMk/>
            <pc:sldMk cId="1603708983" sldId="1590"/>
            <ac:spMk id="9" creationId="{7CD84336-73AD-9939-F16E-626DDAF444AC}"/>
          </ac:spMkLst>
        </pc:spChg>
        <pc:picChg chg="add mod">
          <ac:chgData name="Alec Engell" userId="ef7f7c59-83a4-489b-8827-143138334696" providerId="ADAL" clId="{04DB1DCC-D6A9-4CFB-9964-F5D2263706B3}" dt="2023-08-11T14:15:48.592" v="1441" actId="1076"/>
          <ac:picMkLst>
            <pc:docMk/>
            <pc:sldMk cId="1603708983" sldId="1590"/>
            <ac:picMk id="8" creationId="{12E84A71-22C4-676E-F7B5-8AAD7DB35C47}"/>
          </ac:picMkLst>
        </pc:picChg>
      </pc:sldChg>
      <pc:sldChg chg="modSp add mod">
        <pc:chgData name="Alec Engell" userId="ef7f7c59-83a4-489b-8827-143138334696" providerId="ADAL" clId="{04DB1DCC-D6A9-4CFB-9964-F5D2263706B3}" dt="2023-08-11T14:38:16.491" v="1702" actId="20577"/>
        <pc:sldMkLst>
          <pc:docMk/>
          <pc:sldMk cId="2632669254" sldId="1591"/>
        </pc:sldMkLst>
        <pc:spChg chg="mod">
          <ac:chgData name="Alec Engell" userId="ef7f7c59-83a4-489b-8827-143138334696" providerId="ADAL" clId="{04DB1DCC-D6A9-4CFB-9964-F5D2263706B3}" dt="2023-08-11T14:38:16.491" v="1702" actId="20577"/>
          <ac:spMkLst>
            <pc:docMk/>
            <pc:sldMk cId="2632669254" sldId="1591"/>
            <ac:spMk id="2" creationId="{5BBBEC51-7B77-1DE2-22C7-960CA32D8ABA}"/>
          </ac:spMkLst>
        </pc:spChg>
      </pc:sldChg>
      <pc:sldChg chg="addSp modSp new mod">
        <pc:chgData name="Alec Engell" userId="ef7f7c59-83a4-489b-8827-143138334696" providerId="ADAL" clId="{04DB1DCC-D6A9-4CFB-9964-F5D2263706B3}" dt="2023-08-11T14:35:29.168" v="1678" actId="207"/>
        <pc:sldMkLst>
          <pc:docMk/>
          <pc:sldMk cId="973125493" sldId="1592"/>
        </pc:sldMkLst>
        <pc:spChg chg="mod">
          <ac:chgData name="Alec Engell" userId="ef7f7c59-83a4-489b-8827-143138334696" providerId="ADAL" clId="{04DB1DCC-D6A9-4CFB-9964-F5D2263706B3}" dt="2023-08-11T14:35:29.168" v="1678" actId="207"/>
          <ac:spMkLst>
            <pc:docMk/>
            <pc:sldMk cId="973125493" sldId="1592"/>
            <ac:spMk id="2" creationId="{3211EBD8-2356-CA93-9D87-CCA9AD07C256}"/>
          </ac:spMkLst>
        </pc:spChg>
        <pc:spChg chg="mod">
          <ac:chgData name="Alec Engell" userId="ef7f7c59-83a4-489b-8827-143138334696" providerId="ADAL" clId="{04DB1DCC-D6A9-4CFB-9964-F5D2263706B3}" dt="2023-08-10T15:41:29.298" v="1163" actId="20577"/>
          <ac:spMkLst>
            <pc:docMk/>
            <pc:sldMk cId="973125493" sldId="1592"/>
            <ac:spMk id="4" creationId="{A030463C-25AE-07B9-6683-A2B115731FF3}"/>
          </ac:spMkLst>
        </pc:spChg>
        <pc:picChg chg="add mod">
          <ac:chgData name="Alec Engell" userId="ef7f7c59-83a4-489b-8827-143138334696" providerId="ADAL" clId="{04DB1DCC-D6A9-4CFB-9964-F5D2263706B3}" dt="2023-08-10T15:40:48.476" v="1127" actId="1076"/>
          <ac:picMkLst>
            <pc:docMk/>
            <pc:sldMk cId="973125493" sldId="1592"/>
            <ac:picMk id="6" creationId="{DA20DD01-7AED-FC00-7CAB-38BC5EC16787}"/>
          </ac:picMkLst>
        </pc:picChg>
        <pc:picChg chg="add mod">
          <ac:chgData name="Alec Engell" userId="ef7f7c59-83a4-489b-8827-143138334696" providerId="ADAL" clId="{04DB1DCC-D6A9-4CFB-9964-F5D2263706B3}" dt="2023-08-10T15:40:53.117" v="1128" actId="1076"/>
          <ac:picMkLst>
            <pc:docMk/>
            <pc:sldMk cId="973125493" sldId="1592"/>
            <ac:picMk id="7" creationId="{420944C6-1366-CE9D-8A98-53C674A628AC}"/>
          </ac:picMkLst>
        </pc:picChg>
        <pc:picChg chg="add mod">
          <ac:chgData name="Alec Engell" userId="ef7f7c59-83a4-489b-8827-143138334696" providerId="ADAL" clId="{04DB1DCC-D6A9-4CFB-9964-F5D2263706B3}" dt="2023-08-10T15:40:59.648" v="1131" actId="14100"/>
          <ac:picMkLst>
            <pc:docMk/>
            <pc:sldMk cId="973125493" sldId="1592"/>
            <ac:picMk id="8" creationId="{FD165E79-4531-4E64-304B-0661FBAD4877}"/>
          </ac:picMkLst>
        </pc:picChg>
      </pc:sldChg>
      <pc:sldChg chg="addSp modSp new mod">
        <pc:chgData name="Alec Engell" userId="ef7f7c59-83a4-489b-8827-143138334696" providerId="ADAL" clId="{04DB1DCC-D6A9-4CFB-9964-F5D2263706B3}" dt="2023-08-11T14:35:55.147" v="1682" actId="207"/>
        <pc:sldMkLst>
          <pc:docMk/>
          <pc:sldMk cId="2156530570" sldId="1593"/>
        </pc:sldMkLst>
        <pc:spChg chg="mod">
          <ac:chgData name="Alec Engell" userId="ef7f7c59-83a4-489b-8827-143138334696" providerId="ADAL" clId="{04DB1DCC-D6A9-4CFB-9964-F5D2263706B3}" dt="2023-08-11T14:35:55.147" v="1682" actId="207"/>
          <ac:spMkLst>
            <pc:docMk/>
            <pc:sldMk cId="2156530570" sldId="1593"/>
            <ac:spMk id="2" creationId="{751312A3-F3F9-A99A-7D3C-F08F9824A53B}"/>
          </ac:spMkLst>
        </pc:spChg>
        <pc:spChg chg="mod">
          <ac:chgData name="Alec Engell" userId="ef7f7c59-83a4-489b-8827-143138334696" providerId="ADAL" clId="{04DB1DCC-D6A9-4CFB-9964-F5D2263706B3}" dt="2023-08-10T15:42:02.806" v="1196" actId="20577"/>
          <ac:spMkLst>
            <pc:docMk/>
            <pc:sldMk cId="2156530570" sldId="1593"/>
            <ac:spMk id="4" creationId="{746F8AB3-EDC7-EB4F-88A1-2259C8DBE777}"/>
          </ac:spMkLst>
        </pc:spChg>
        <pc:picChg chg="add mod">
          <ac:chgData name="Alec Engell" userId="ef7f7c59-83a4-489b-8827-143138334696" providerId="ADAL" clId="{04DB1DCC-D6A9-4CFB-9964-F5D2263706B3}" dt="2023-08-11T14:33:56.135" v="1669" actId="14100"/>
          <ac:picMkLst>
            <pc:docMk/>
            <pc:sldMk cId="2156530570" sldId="1593"/>
            <ac:picMk id="7" creationId="{B87FA52B-07AE-32AF-579E-D55E11218C78}"/>
          </ac:picMkLst>
        </pc:picChg>
      </pc:sldChg>
    </pc:docChg>
  </pc:docChgLst>
  <pc:docChgLst>
    <pc:chgData clId="Web-{911706FD-AF71-5CCF-55BE-900D87D4930A}"/>
    <pc:docChg chg="modSld">
      <pc:chgData name="" userId="" providerId="" clId="Web-{911706FD-AF71-5CCF-55BE-900D87D4930A}" dt="2024-01-11T21:16:09.614" v="1" actId="1076"/>
      <pc:docMkLst>
        <pc:docMk/>
      </pc:docMkLst>
      <pc:sldChg chg="addSp modSp">
        <pc:chgData name="" userId="" providerId="" clId="Web-{911706FD-AF71-5CCF-55BE-900D87D4930A}" dt="2024-01-11T21:16:09.614" v="1" actId="1076"/>
        <pc:sldMkLst>
          <pc:docMk/>
          <pc:sldMk cId="427677252" sldId="1597"/>
        </pc:sldMkLst>
        <pc:picChg chg="add mod">
          <ac:chgData name="" userId="" providerId="" clId="Web-{911706FD-AF71-5CCF-55BE-900D87D4930A}" dt="2024-01-11T21:16:09.614" v="1" actId="1076"/>
          <ac:picMkLst>
            <pc:docMk/>
            <pc:sldMk cId="427677252" sldId="1597"/>
            <ac:picMk id="5" creationId="{622B7437-502C-EA22-5E5E-E620DDE6334A}"/>
          </ac:picMkLst>
        </pc:picChg>
      </pc:sldChg>
    </pc:docChg>
  </pc:docChgLst>
  <pc:docChgLst>
    <pc:chgData name="Mike Battipaglia" userId="S::mbattipaglia@nextgenfed.com::17bae6b7-5859-41c9-aa34-d7e744400896" providerId="AD" clId="Web-{944824F6-6874-52A7-C0E9-4255B32422E2}"/>
    <pc:docChg chg="modSld">
      <pc:chgData name="Mike Battipaglia" userId="S::mbattipaglia@nextgenfed.com::17bae6b7-5859-41c9-aa34-d7e744400896" providerId="AD" clId="Web-{944824F6-6874-52A7-C0E9-4255B32422E2}" dt="2024-01-12T15:28:20.842" v="6"/>
      <pc:docMkLst>
        <pc:docMk/>
      </pc:docMkLst>
      <pc:sldChg chg="addSp delSp modSp">
        <pc:chgData name="Mike Battipaglia" userId="S::mbattipaglia@nextgenfed.com::17bae6b7-5859-41c9-aa34-d7e744400896" providerId="AD" clId="Web-{944824F6-6874-52A7-C0E9-4255B32422E2}" dt="2024-01-12T15:28:20.842" v="6"/>
        <pc:sldMkLst>
          <pc:docMk/>
          <pc:sldMk cId="4169440334" sldId="1580"/>
        </pc:sldMkLst>
        <pc:picChg chg="add mod ord">
          <ac:chgData name="Mike Battipaglia" userId="S::mbattipaglia@nextgenfed.com::17bae6b7-5859-41c9-aa34-d7e744400896" providerId="AD" clId="Web-{944824F6-6874-52A7-C0E9-4255B32422E2}" dt="2024-01-12T15:28:19.499" v="5"/>
          <ac:picMkLst>
            <pc:docMk/>
            <pc:sldMk cId="4169440334" sldId="1580"/>
            <ac:picMk id="6" creationId="{BFC311F7-12A7-CF3C-4C7C-4AAB75C204DD}"/>
          </ac:picMkLst>
        </pc:picChg>
        <pc:picChg chg="del">
          <ac:chgData name="Mike Battipaglia" userId="S::mbattipaglia@nextgenfed.com::17bae6b7-5859-41c9-aa34-d7e744400896" providerId="AD" clId="Web-{944824F6-6874-52A7-C0E9-4255B32422E2}" dt="2024-01-12T15:28:20.842" v="6"/>
          <ac:picMkLst>
            <pc:docMk/>
            <pc:sldMk cId="4169440334" sldId="1580"/>
            <ac:picMk id="7" creationId="{78FD1288-0C86-87BB-F9F1-631FAD34D0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20CE5-38FC-4C9E-BEB0-B90C28F0AA14}" type="slidenum">
              <a:rPr lang="en-US" smtClean="0"/>
              <a:t>3</a:t>
            </a:fld>
            <a:endParaRPr lang="en-US"/>
          </a:p>
        </p:txBody>
      </p:sp>
    </p:spTree>
    <p:extLst>
      <p:ext uri="{BB962C8B-B14F-4D97-AF65-F5344CB8AC3E}">
        <p14:creationId xmlns:p14="http://schemas.microsoft.com/office/powerpoint/2010/main" val="205253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6EF08968-5B70-4A80-9B48-51977753F0E4}" type="slidenum">
              <a:rPr lang="en-US" smtClean="0"/>
              <a:t>4</a:t>
            </a:fld>
            <a:endParaRPr lang="en-US"/>
          </a:p>
        </p:txBody>
      </p:sp>
    </p:spTree>
    <p:extLst>
      <p:ext uri="{BB962C8B-B14F-4D97-AF65-F5344CB8AC3E}">
        <p14:creationId xmlns:p14="http://schemas.microsoft.com/office/powerpoint/2010/main" val="69582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20CE5-38FC-4C9E-BEB0-B90C28F0AA14}" type="slidenum">
              <a:rPr lang="en-US" smtClean="0"/>
              <a:t>5</a:t>
            </a:fld>
            <a:endParaRPr lang="en-US"/>
          </a:p>
        </p:txBody>
      </p:sp>
    </p:spTree>
    <p:extLst>
      <p:ext uri="{BB962C8B-B14F-4D97-AF65-F5344CB8AC3E}">
        <p14:creationId xmlns:p14="http://schemas.microsoft.com/office/powerpoint/2010/main" val="263463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8562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A226-8451-4BA0-A0B8-483A1E5692F1}"/>
              </a:ext>
            </a:extLst>
          </p:cNvPr>
          <p:cNvSpPr>
            <a:spLocks noGrp="1"/>
          </p:cNvSpPr>
          <p:nvPr>
            <p:ph type="ctrTitle"/>
          </p:nvPr>
        </p:nvSpPr>
        <p:spPr>
          <a:xfrm>
            <a:off x="1524000" y="1493235"/>
            <a:ext cx="9144000" cy="1935765"/>
          </a:xfrm>
        </p:spPr>
        <p:txBody>
          <a:bodyPr anchor="b">
            <a:normAutofit/>
          </a:bodyPr>
          <a:lstStyle>
            <a:lvl1pPr algn="ctr">
              <a:defRPr sz="5400">
                <a:solidFill>
                  <a:srgbClr val="53575A"/>
                </a:solidFill>
                <a:latin typeface="Franklin Gothic Book" panose="020B05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E3D2827-ACFC-4B79-873C-BB1035C0E8B7}"/>
              </a:ext>
            </a:extLst>
          </p:cNvPr>
          <p:cNvSpPr>
            <a:spLocks noGrp="1"/>
          </p:cNvSpPr>
          <p:nvPr>
            <p:ph type="subTitle" idx="1"/>
          </p:nvPr>
        </p:nvSpPr>
        <p:spPr>
          <a:xfrm>
            <a:off x="1524000" y="3429000"/>
            <a:ext cx="9144000" cy="1467835"/>
          </a:xfrm>
        </p:spPr>
        <p:txBody>
          <a:bodyPr/>
          <a:lstStyle>
            <a:lvl1pPr marL="0" indent="0" algn="ctr">
              <a:buNone/>
              <a:defRPr sz="24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33AEB981-4458-42B9-B4F4-878CC7F59B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2800" y="116608"/>
            <a:ext cx="5486400" cy="1513239"/>
          </a:xfrm>
          <a:prstGeom prst="rect">
            <a:avLst/>
          </a:prstGeom>
        </p:spPr>
      </p:pic>
      <p:sp>
        <p:nvSpPr>
          <p:cNvPr id="9" name="Footer Placeholder 8">
            <a:extLst>
              <a:ext uri="{FF2B5EF4-FFF2-40B4-BE49-F238E27FC236}">
                <a16:creationId xmlns:a16="http://schemas.microsoft.com/office/drawing/2014/main" id="{FB8DD2C3-D65A-4BC3-B821-6CA1DF09A93D}"/>
              </a:ext>
            </a:extLst>
          </p:cNvPr>
          <p:cNvSpPr>
            <a:spLocks noGrp="1"/>
          </p:cNvSpPr>
          <p:nvPr>
            <p:ph type="ftr" sz="quarter" idx="10"/>
          </p:nvPr>
        </p:nvSpPr>
        <p:spPr/>
        <p:txBody>
          <a:bodyPr/>
          <a:lstStyle/>
          <a:p>
            <a:r>
              <a:rPr lang="en-US"/>
              <a:t>NextGen Federal Systems Proprietary</a:t>
            </a:r>
          </a:p>
        </p:txBody>
      </p:sp>
    </p:spTree>
    <p:extLst>
      <p:ext uri="{BB962C8B-B14F-4D97-AF65-F5344CB8AC3E}">
        <p14:creationId xmlns:p14="http://schemas.microsoft.com/office/powerpoint/2010/main" val="186444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Foot Bar">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7909F7E-3E61-40DD-8FB9-69A99CF4BB10}"/>
              </a:ext>
            </a:extLst>
          </p:cNvPr>
          <p:cNvSpPr/>
          <p:nvPr/>
        </p:nvSpPr>
        <p:spPr>
          <a:xfrm>
            <a:off x="6162675" y="1132608"/>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7" name="Rectangle 26">
            <a:extLst>
              <a:ext uri="{FF2B5EF4-FFF2-40B4-BE49-F238E27FC236}">
                <a16:creationId xmlns:a16="http://schemas.microsoft.com/office/drawing/2014/main" id="{95E9E89B-73B9-487B-947E-9F013EA7F398}"/>
              </a:ext>
            </a:extLst>
          </p:cNvPr>
          <p:cNvSpPr/>
          <p:nvPr/>
        </p:nvSpPr>
        <p:spPr>
          <a:xfrm>
            <a:off x="914400" y="1132608"/>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4572000"/>
          </a:xfrm>
        </p:spPr>
        <p:txBody>
          <a:bodyPr/>
          <a:lstStyle>
            <a:lvl1pPr>
              <a:lnSpc>
                <a:spcPct val="100000"/>
              </a:lnSpc>
              <a:spcBef>
                <a:spcPts val="200"/>
              </a:spcBef>
              <a:spcAft>
                <a:spcPts val="200"/>
              </a:spcAft>
              <a:defRPr>
                <a:solidFill>
                  <a:srgbClr val="1D4B90"/>
                </a:solidFill>
              </a:defRPr>
            </a:lvl1pPr>
            <a:lvl2pPr>
              <a:lnSpc>
                <a:spcPct val="100000"/>
              </a:lnSpc>
              <a:spcBef>
                <a:spcPts val="200"/>
              </a:spcBef>
              <a:spcAft>
                <a:spcPts val="200"/>
              </a:spcAft>
              <a:defRPr>
                <a:solidFill>
                  <a:srgbClr val="1D4B90"/>
                </a:solidFill>
              </a:defRPr>
            </a:lvl2pPr>
            <a:lvl3pPr>
              <a:lnSpc>
                <a:spcPct val="100000"/>
              </a:lnSpc>
              <a:spcBef>
                <a:spcPts val="200"/>
              </a:spcBef>
              <a:spcAft>
                <a:spcPts val="200"/>
              </a:spcAft>
              <a:defRPr>
                <a:solidFill>
                  <a:srgbClr val="1D4B90"/>
                </a:solidFill>
              </a:defRPr>
            </a:lvl3pPr>
            <a:lvl4pPr>
              <a:lnSpc>
                <a:spcPct val="100000"/>
              </a:lnSpc>
              <a:spcBef>
                <a:spcPts val="200"/>
              </a:spcBef>
              <a:spcAft>
                <a:spcPts val="200"/>
              </a:spcAft>
              <a:defRPr>
                <a:solidFill>
                  <a:srgbClr val="1D4B90"/>
                </a:solidFill>
              </a:defRPr>
            </a:lvl4pPr>
            <a:lvl5pPr>
              <a:lnSpc>
                <a:spcPct val="100000"/>
              </a:lnSpc>
              <a:spcBef>
                <a:spcPts val="200"/>
              </a:spcBef>
              <a:spcAft>
                <a:spcPts val="2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600"/>
            <a:ext cx="5181600" cy="4572000"/>
          </a:xfrm>
        </p:spPr>
        <p:txBody>
          <a:bodyPr/>
          <a:lstStyle>
            <a:lvl1pPr>
              <a:lnSpc>
                <a:spcPct val="100000"/>
              </a:lnSpc>
              <a:spcBef>
                <a:spcPts val="200"/>
              </a:spcBef>
              <a:spcAft>
                <a:spcPts val="200"/>
              </a:spcAft>
              <a:defRPr>
                <a:solidFill>
                  <a:srgbClr val="1D4B90"/>
                </a:solidFill>
              </a:defRPr>
            </a:lvl1pPr>
            <a:lvl2pPr>
              <a:lnSpc>
                <a:spcPct val="100000"/>
              </a:lnSpc>
              <a:spcBef>
                <a:spcPts val="200"/>
              </a:spcBef>
              <a:spcAft>
                <a:spcPts val="200"/>
              </a:spcAft>
              <a:defRPr>
                <a:solidFill>
                  <a:srgbClr val="1D4B90"/>
                </a:solidFill>
              </a:defRPr>
            </a:lvl2pPr>
            <a:lvl3pPr>
              <a:lnSpc>
                <a:spcPct val="100000"/>
              </a:lnSpc>
              <a:spcBef>
                <a:spcPts val="200"/>
              </a:spcBef>
              <a:spcAft>
                <a:spcPts val="200"/>
              </a:spcAft>
              <a:defRPr>
                <a:solidFill>
                  <a:srgbClr val="1D4B90"/>
                </a:solidFill>
              </a:defRPr>
            </a:lvl3pPr>
            <a:lvl4pPr>
              <a:lnSpc>
                <a:spcPct val="100000"/>
              </a:lnSpc>
              <a:spcBef>
                <a:spcPts val="200"/>
              </a:spcBef>
              <a:spcAft>
                <a:spcPts val="200"/>
              </a:spcAft>
              <a:defRPr>
                <a:solidFill>
                  <a:srgbClr val="1D4B90"/>
                </a:solidFill>
              </a:defRPr>
            </a:lvl4pPr>
            <a:lvl5pPr>
              <a:lnSpc>
                <a:spcPct val="100000"/>
              </a:lnSpc>
              <a:spcBef>
                <a:spcPts val="200"/>
              </a:spcBef>
              <a:spcAft>
                <a:spcPts val="2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9" name="Rectangle 8">
            <a:extLst>
              <a:ext uri="{FF2B5EF4-FFF2-40B4-BE49-F238E27FC236}">
                <a16:creationId xmlns:a16="http://schemas.microsoft.com/office/drawing/2014/main" id="{B54C54E4-D7A0-427A-AEBD-DA5581B4DA88}"/>
              </a:ext>
            </a:extLst>
          </p:cNvPr>
          <p:cNvSpPr/>
          <p:nvPr/>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pic>
        <p:nvPicPr>
          <p:cNvPr id="25" name="Picture 24">
            <a:extLst>
              <a:ext uri="{FF2B5EF4-FFF2-40B4-BE49-F238E27FC236}">
                <a16:creationId xmlns:a16="http://schemas.microsoft.com/office/drawing/2014/main" id="{E1DA4BF3-EA5B-499E-BCFB-6062BC6870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pic>
        <p:nvPicPr>
          <p:cNvPr id="34" name="Picture 33">
            <a:extLst>
              <a:ext uri="{FF2B5EF4-FFF2-40B4-BE49-F238E27FC236}">
                <a16:creationId xmlns:a16="http://schemas.microsoft.com/office/drawing/2014/main" id="{F8DB8C4D-82FB-48AC-8789-BF97848364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16" name="Rectangle 15">
            <a:extLst>
              <a:ext uri="{FF2B5EF4-FFF2-40B4-BE49-F238E27FC236}">
                <a16:creationId xmlns:a16="http://schemas.microsoft.com/office/drawing/2014/main" id="{65DA8764-5C95-4F57-8C16-A59B0357E41D}"/>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22" name="Slide Number Placeholder 4">
            <a:extLst>
              <a:ext uri="{FF2B5EF4-FFF2-40B4-BE49-F238E27FC236}">
                <a16:creationId xmlns:a16="http://schemas.microsoft.com/office/drawing/2014/main" id="{A65286B5-5576-4F66-BBBC-66F1D3C4D137}"/>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23" name="Picture 22">
            <a:extLst>
              <a:ext uri="{FF2B5EF4-FFF2-40B4-BE49-F238E27FC236}">
                <a16:creationId xmlns:a16="http://schemas.microsoft.com/office/drawing/2014/main" id="{6CE9B7D0-A912-4AC8-A2CF-CEF44E75593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30" name="Group 29">
            <a:extLst>
              <a:ext uri="{FF2B5EF4-FFF2-40B4-BE49-F238E27FC236}">
                <a16:creationId xmlns:a16="http://schemas.microsoft.com/office/drawing/2014/main" id="{2C1B4801-7373-484E-90BF-3A5A1C762A23}"/>
              </a:ext>
            </a:extLst>
          </p:cNvPr>
          <p:cNvGrpSpPr/>
          <p:nvPr userDrawn="1"/>
        </p:nvGrpSpPr>
        <p:grpSpPr>
          <a:xfrm>
            <a:off x="1545245" y="6195058"/>
            <a:ext cx="1794611" cy="457204"/>
            <a:chOff x="1603258" y="6209400"/>
            <a:chExt cx="1794611" cy="457204"/>
          </a:xfrm>
        </p:grpSpPr>
        <p:grpSp>
          <p:nvGrpSpPr>
            <p:cNvPr id="31" name="Group 30">
              <a:extLst>
                <a:ext uri="{FF2B5EF4-FFF2-40B4-BE49-F238E27FC236}">
                  <a16:creationId xmlns:a16="http://schemas.microsoft.com/office/drawing/2014/main" id="{CA9BD0A5-C4E0-4922-82C1-211F8B1AB4E1}"/>
                </a:ext>
              </a:extLst>
            </p:cNvPr>
            <p:cNvGrpSpPr/>
            <p:nvPr userDrawn="1"/>
          </p:nvGrpSpPr>
          <p:grpSpPr>
            <a:xfrm>
              <a:off x="2108611" y="6209400"/>
              <a:ext cx="1289258" cy="419108"/>
              <a:chOff x="2108611" y="6196918"/>
              <a:chExt cx="1289258" cy="419108"/>
            </a:xfrm>
          </p:grpSpPr>
          <p:pic>
            <p:nvPicPr>
              <p:cNvPr id="33" name="Picture 32">
                <a:extLst>
                  <a:ext uri="{FF2B5EF4-FFF2-40B4-BE49-F238E27FC236}">
                    <a16:creationId xmlns:a16="http://schemas.microsoft.com/office/drawing/2014/main" id="{90C5DA77-1A27-44F7-9119-339E0E36FDE5}"/>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35" name="Picture 34">
                <a:extLst>
                  <a:ext uri="{FF2B5EF4-FFF2-40B4-BE49-F238E27FC236}">
                    <a16:creationId xmlns:a16="http://schemas.microsoft.com/office/drawing/2014/main" id="{AC98EB6E-AAF6-47B4-B4C5-FF13176AAA1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32" name="Picture 6">
              <a:extLst>
                <a:ext uri="{FF2B5EF4-FFF2-40B4-BE49-F238E27FC236}">
                  <a16:creationId xmlns:a16="http://schemas.microsoft.com/office/drawing/2014/main" id="{4973892B-4120-4177-AC70-9918033976C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37" name="Group 36">
            <a:extLst>
              <a:ext uri="{FF2B5EF4-FFF2-40B4-BE49-F238E27FC236}">
                <a16:creationId xmlns:a16="http://schemas.microsoft.com/office/drawing/2014/main" id="{62CC42A1-AEEE-4935-BC3F-0B7DDDB3512F}"/>
              </a:ext>
            </a:extLst>
          </p:cNvPr>
          <p:cNvGrpSpPr/>
          <p:nvPr userDrawn="1"/>
        </p:nvGrpSpPr>
        <p:grpSpPr>
          <a:xfrm>
            <a:off x="3604941" y="6135120"/>
            <a:ext cx="1633444" cy="577081"/>
            <a:chOff x="3671145" y="6135120"/>
            <a:chExt cx="1633444" cy="577081"/>
          </a:xfrm>
        </p:grpSpPr>
        <p:pic>
          <p:nvPicPr>
            <p:cNvPr id="43" name="Picture 42">
              <a:extLst>
                <a:ext uri="{FF2B5EF4-FFF2-40B4-BE49-F238E27FC236}">
                  <a16:creationId xmlns:a16="http://schemas.microsoft.com/office/drawing/2014/main" id="{FFFEFACA-41F3-4EBF-B711-6691BF5CF3F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44" name="Rectangle 43">
              <a:extLst>
                <a:ext uri="{FF2B5EF4-FFF2-40B4-BE49-F238E27FC236}">
                  <a16:creationId xmlns:a16="http://schemas.microsoft.com/office/drawing/2014/main" id="{E5175F63-ABB2-498A-83AE-0D7FF544C48F}"/>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45" name="Picture 44">
            <a:extLst>
              <a:ext uri="{FF2B5EF4-FFF2-40B4-BE49-F238E27FC236}">
                <a16:creationId xmlns:a16="http://schemas.microsoft.com/office/drawing/2014/main" id="{3A26B36A-02B6-4764-9907-666E221D134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8932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44A508-D88C-4401-B73A-C850815055AD}"/>
              </a:ext>
            </a:extLst>
          </p:cNvPr>
          <p:cNvSpPr/>
          <p:nvPr/>
        </p:nvSpPr>
        <p:spPr>
          <a:xfrm>
            <a:off x="6162675" y="1132608"/>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14" name="Rectangle 13">
            <a:extLst>
              <a:ext uri="{FF2B5EF4-FFF2-40B4-BE49-F238E27FC236}">
                <a16:creationId xmlns:a16="http://schemas.microsoft.com/office/drawing/2014/main" id="{0E8EC678-8E11-424B-9CB5-7F29B11E4605}"/>
              </a:ext>
            </a:extLst>
          </p:cNvPr>
          <p:cNvSpPr/>
          <p:nvPr/>
        </p:nvSpPr>
        <p:spPr>
          <a:xfrm>
            <a:off x="914400" y="1132608"/>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5335868"/>
          </a:xfrm>
        </p:spPr>
        <p:txBody>
          <a:bodyPr/>
          <a:lstStyle>
            <a:lvl1pPr>
              <a:lnSpc>
                <a:spcPct val="100000"/>
              </a:lnSpc>
              <a:spcBef>
                <a:spcPts val="100"/>
              </a:spcBef>
              <a:spcAft>
                <a:spcPts val="100"/>
              </a:spcAft>
              <a:defRPr>
                <a:solidFill>
                  <a:srgbClr val="1D4B90"/>
                </a:solidFill>
              </a:defRPr>
            </a:lvl1pPr>
            <a:lvl2pPr>
              <a:lnSpc>
                <a:spcPct val="100000"/>
              </a:lnSpc>
              <a:spcBef>
                <a:spcPts val="100"/>
              </a:spcBef>
              <a:spcAft>
                <a:spcPts val="100"/>
              </a:spcAft>
              <a:defRPr>
                <a:solidFill>
                  <a:srgbClr val="1D4B90"/>
                </a:solidFill>
              </a:defRPr>
            </a:lvl2pPr>
            <a:lvl3pPr>
              <a:lnSpc>
                <a:spcPct val="100000"/>
              </a:lnSpc>
              <a:spcBef>
                <a:spcPts val="100"/>
              </a:spcBef>
              <a:spcAft>
                <a:spcPts val="100"/>
              </a:spcAft>
              <a:defRPr>
                <a:solidFill>
                  <a:srgbClr val="1D4B90"/>
                </a:solidFill>
              </a:defRPr>
            </a:lvl3pPr>
            <a:lvl4pPr>
              <a:lnSpc>
                <a:spcPct val="100000"/>
              </a:lnSpc>
              <a:spcBef>
                <a:spcPts val="100"/>
              </a:spcBef>
              <a:spcAft>
                <a:spcPts val="100"/>
              </a:spcAft>
              <a:defRPr>
                <a:solidFill>
                  <a:srgbClr val="1D4B90"/>
                </a:solidFill>
              </a:defRPr>
            </a:lvl4pPr>
            <a:lvl5pPr>
              <a:lnSpc>
                <a:spcPct val="100000"/>
              </a:lnSpc>
              <a:spcBef>
                <a:spcPts val="100"/>
              </a:spcBef>
              <a:spcAft>
                <a:spcPts val="1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599"/>
            <a:ext cx="5181600" cy="5335869"/>
          </a:xfrm>
        </p:spPr>
        <p:txBody>
          <a:bodyPr/>
          <a:lstStyle>
            <a:lvl1pPr>
              <a:lnSpc>
                <a:spcPct val="100000"/>
              </a:lnSpc>
              <a:spcBef>
                <a:spcPts val="200"/>
              </a:spcBef>
              <a:spcAft>
                <a:spcPts val="200"/>
              </a:spcAft>
              <a:defRPr>
                <a:solidFill>
                  <a:srgbClr val="1D4B90"/>
                </a:solidFill>
              </a:defRPr>
            </a:lvl1pPr>
            <a:lvl2pPr>
              <a:lnSpc>
                <a:spcPct val="100000"/>
              </a:lnSpc>
              <a:spcBef>
                <a:spcPts val="200"/>
              </a:spcBef>
              <a:spcAft>
                <a:spcPts val="200"/>
              </a:spcAft>
              <a:defRPr>
                <a:solidFill>
                  <a:srgbClr val="1D4B90"/>
                </a:solidFill>
              </a:defRPr>
            </a:lvl2pPr>
            <a:lvl3pPr>
              <a:lnSpc>
                <a:spcPct val="100000"/>
              </a:lnSpc>
              <a:spcBef>
                <a:spcPts val="200"/>
              </a:spcBef>
              <a:spcAft>
                <a:spcPts val="200"/>
              </a:spcAft>
              <a:defRPr>
                <a:solidFill>
                  <a:srgbClr val="1D4B90"/>
                </a:solidFill>
              </a:defRPr>
            </a:lvl3pPr>
            <a:lvl4pPr>
              <a:lnSpc>
                <a:spcPct val="100000"/>
              </a:lnSpc>
              <a:spcBef>
                <a:spcPts val="200"/>
              </a:spcBef>
              <a:spcAft>
                <a:spcPts val="200"/>
              </a:spcAft>
              <a:defRPr>
                <a:solidFill>
                  <a:srgbClr val="1D4B90"/>
                </a:solidFill>
              </a:defRPr>
            </a:lvl4pPr>
            <a:lvl5pPr>
              <a:lnSpc>
                <a:spcPct val="100000"/>
              </a:lnSpc>
              <a:spcBef>
                <a:spcPts val="200"/>
              </a:spcBef>
              <a:spcAft>
                <a:spcPts val="2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5A81CB94-09F8-4323-9A4B-E6686134DEE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Tree>
    <p:extLst>
      <p:ext uri="{BB962C8B-B14F-4D97-AF65-F5344CB8AC3E}">
        <p14:creationId xmlns:p14="http://schemas.microsoft.com/office/powerpoint/2010/main" val="3980201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Foot Bar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4572000"/>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600"/>
            <a:ext cx="5181600" cy="4572000"/>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9" name="Rectangle 8">
            <a:extLst>
              <a:ext uri="{FF2B5EF4-FFF2-40B4-BE49-F238E27FC236}">
                <a16:creationId xmlns:a16="http://schemas.microsoft.com/office/drawing/2014/main" id="{B54C54E4-D7A0-427A-AEBD-DA5581B4DA88}"/>
              </a:ext>
            </a:extLst>
          </p:cNvPr>
          <p:cNvSpPr/>
          <p:nvPr/>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pic>
        <p:nvPicPr>
          <p:cNvPr id="25" name="Picture 24">
            <a:extLst>
              <a:ext uri="{FF2B5EF4-FFF2-40B4-BE49-F238E27FC236}">
                <a16:creationId xmlns:a16="http://schemas.microsoft.com/office/drawing/2014/main" id="{E1DA4BF3-EA5B-499E-BCFB-6062BC6870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pic>
        <p:nvPicPr>
          <p:cNvPr id="34" name="Picture 33">
            <a:extLst>
              <a:ext uri="{FF2B5EF4-FFF2-40B4-BE49-F238E27FC236}">
                <a16:creationId xmlns:a16="http://schemas.microsoft.com/office/drawing/2014/main" id="{F8DB8C4D-82FB-48AC-8789-BF97848364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17" name="Rectangle 16">
            <a:extLst>
              <a:ext uri="{FF2B5EF4-FFF2-40B4-BE49-F238E27FC236}">
                <a16:creationId xmlns:a16="http://schemas.microsoft.com/office/drawing/2014/main" id="{DEF9F558-804C-41B4-8B34-533745E1F46E}"/>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32" name="Slide Number Placeholder 4">
            <a:extLst>
              <a:ext uri="{FF2B5EF4-FFF2-40B4-BE49-F238E27FC236}">
                <a16:creationId xmlns:a16="http://schemas.microsoft.com/office/drawing/2014/main" id="{F8750A98-47C0-4D3E-97BA-B34DB9E4D254}"/>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21" name="Picture 20">
            <a:extLst>
              <a:ext uri="{FF2B5EF4-FFF2-40B4-BE49-F238E27FC236}">
                <a16:creationId xmlns:a16="http://schemas.microsoft.com/office/drawing/2014/main" id="{022000CE-362E-440B-A510-8634653E58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22" name="Group 21">
            <a:extLst>
              <a:ext uri="{FF2B5EF4-FFF2-40B4-BE49-F238E27FC236}">
                <a16:creationId xmlns:a16="http://schemas.microsoft.com/office/drawing/2014/main" id="{3E9D73C5-A1F1-4D3B-ABCF-385C0D69F182}"/>
              </a:ext>
            </a:extLst>
          </p:cNvPr>
          <p:cNvGrpSpPr/>
          <p:nvPr userDrawn="1"/>
        </p:nvGrpSpPr>
        <p:grpSpPr>
          <a:xfrm>
            <a:off x="1545245" y="6195058"/>
            <a:ext cx="1794611" cy="457204"/>
            <a:chOff x="1603258" y="6209400"/>
            <a:chExt cx="1794611" cy="457204"/>
          </a:xfrm>
        </p:grpSpPr>
        <p:grpSp>
          <p:nvGrpSpPr>
            <p:cNvPr id="23" name="Group 22">
              <a:extLst>
                <a:ext uri="{FF2B5EF4-FFF2-40B4-BE49-F238E27FC236}">
                  <a16:creationId xmlns:a16="http://schemas.microsoft.com/office/drawing/2014/main" id="{3D0AE813-BF13-45A4-9264-75A14AB1ECB1}"/>
                </a:ext>
              </a:extLst>
            </p:cNvPr>
            <p:cNvGrpSpPr/>
            <p:nvPr userDrawn="1"/>
          </p:nvGrpSpPr>
          <p:grpSpPr>
            <a:xfrm>
              <a:off x="2108611" y="6209400"/>
              <a:ext cx="1289258" cy="419108"/>
              <a:chOff x="2108611" y="6196918"/>
              <a:chExt cx="1289258" cy="419108"/>
            </a:xfrm>
          </p:grpSpPr>
          <p:pic>
            <p:nvPicPr>
              <p:cNvPr id="26" name="Picture 25">
                <a:extLst>
                  <a:ext uri="{FF2B5EF4-FFF2-40B4-BE49-F238E27FC236}">
                    <a16:creationId xmlns:a16="http://schemas.microsoft.com/office/drawing/2014/main" id="{C705FCD4-EF2C-4B9F-931E-8E17B8ADFF2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27" name="Picture 26">
                <a:extLst>
                  <a:ext uri="{FF2B5EF4-FFF2-40B4-BE49-F238E27FC236}">
                    <a16:creationId xmlns:a16="http://schemas.microsoft.com/office/drawing/2014/main" id="{77E6CEF1-7E1E-4087-B43E-135E3D8642B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4" name="Picture 6">
              <a:extLst>
                <a:ext uri="{FF2B5EF4-FFF2-40B4-BE49-F238E27FC236}">
                  <a16:creationId xmlns:a16="http://schemas.microsoft.com/office/drawing/2014/main" id="{011A8131-1C97-4CBA-B9D9-9BFE53EEAA3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28" name="Group 27">
            <a:extLst>
              <a:ext uri="{FF2B5EF4-FFF2-40B4-BE49-F238E27FC236}">
                <a16:creationId xmlns:a16="http://schemas.microsoft.com/office/drawing/2014/main" id="{F5B56811-BCB9-49BD-8CEC-37B181B3C610}"/>
              </a:ext>
            </a:extLst>
          </p:cNvPr>
          <p:cNvGrpSpPr/>
          <p:nvPr userDrawn="1"/>
        </p:nvGrpSpPr>
        <p:grpSpPr>
          <a:xfrm>
            <a:off x="3604941" y="6135120"/>
            <a:ext cx="1633444" cy="577081"/>
            <a:chOff x="3671145" y="6135120"/>
            <a:chExt cx="1633444" cy="577081"/>
          </a:xfrm>
        </p:grpSpPr>
        <p:pic>
          <p:nvPicPr>
            <p:cNvPr id="29" name="Picture 28">
              <a:extLst>
                <a:ext uri="{FF2B5EF4-FFF2-40B4-BE49-F238E27FC236}">
                  <a16:creationId xmlns:a16="http://schemas.microsoft.com/office/drawing/2014/main" id="{9A8D2BBE-8B52-424D-B76C-FD5E6773A5F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30" name="Rectangle 29">
              <a:extLst>
                <a:ext uri="{FF2B5EF4-FFF2-40B4-BE49-F238E27FC236}">
                  <a16:creationId xmlns:a16="http://schemas.microsoft.com/office/drawing/2014/main" id="{BBD31A4B-56EA-4F14-9C77-2AFAB50AF427}"/>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31" name="Picture 30">
            <a:extLst>
              <a:ext uri="{FF2B5EF4-FFF2-40B4-BE49-F238E27FC236}">
                <a16:creationId xmlns:a16="http://schemas.microsoft.com/office/drawing/2014/main" id="{5C0A5142-3BD0-413E-904E-D8DC39ECE76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946674369"/>
      </p:ext>
    </p:extLst>
  </p:cSld>
  <p:clrMapOvr>
    <a:overrideClrMapping bg1="lt1" tx1="dk1" bg2="lt2" tx2="dk2" accent1="accent1" accent2="accent2" accent3="accent3" accent4="accent4" accent5="accent5" accent6="accent6" hlink="hlink" folHlink="folHlink"/>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5335868"/>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599"/>
            <a:ext cx="5181600" cy="5335869"/>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5A81CB94-09F8-4323-9A4B-E6686134DEE8}"/>
              </a:ext>
            </a:extLst>
          </p:cNvPr>
          <p:cNvSpPr>
            <a:spLocks noGrp="1"/>
          </p:cNvSpPr>
          <p:nvPr>
            <p:ph type="sldNum" sz="quarter" idx="12"/>
          </p:nvPr>
        </p:nvSpPr>
        <p:spPr/>
        <p:txBody>
          <a:bodyPr/>
          <a:lstStyle/>
          <a:p>
            <a:fld id="{0712C54B-1FC7-4AC6-9E65-7AB212CC1804}" type="slidenum">
              <a:rPr lang="en-US" smtClean="0"/>
              <a:pPr/>
              <a:t>‹#›</a:t>
            </a:fld>
            <a:endParaRPr lang="en-US"/>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Tree>
    <p:extLst>
      <p:ext uri="{BB962C8B-B14F-4D97-AF65-F5344CB8AC3E}">
        <p14:creationId xmlns:p14="http://schemas.microsoft.com/office/powerpoint/2010/main" val="203954578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606725" y="1188085"/>
            <a:ext cx="5489275" cy="2413403"/>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255041" y="1595886"/>
            <a:ext cx="5540718" cy="20116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9" name="Rectangle 8">
            <a:extLst>
              <a:ext uri="{FF2B5EF4-FFF2-40B4-BE49-F238E27FC236}">
                <a16:creationId xmlns:a16="http://schemas.microsoft.com/office/drawing/2014/main" id="{B54C54E4-D7A0-427A-AEBD-DA5581B4DA88}"/>
              </a:ext>
            </a:extLst>
          </p:cNvPr>
          <p:cNvSpPr/>
          <p:nvPr/>
        </p:nvSpPr>
        <p:spPr>
          <a:xfrm>
            <a:off x="-3238"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20" name="Content Placeholder 2">
            <a:extLst>
              <a:ext uri="{FF2B5EF4-FFF2-40B4-BE49-F238E27FC236}">
                <a16:creationId xmlns:a16="http://schemas.microsoft.com/office/drawing/2014/main" id="{BA702EC0-F666-4DF8-8972-DDB006435449}"/>
              </a:ext>
            </a:extLst>
          </p:cNvPr>
          <p:cNvSpPr>
            <a:spLocks noGrp="1"/>
          </p:cNvSpPr>
          <p:nvPr>
            <p:ph sz="half" idx="13"/>
          </p:nvPr>
        </p:nvSpPr>
        <p:spPr>
          <a:xfrm>
            <a:off x="606725" y="4088916"/>
            <a:ext cx="5489275" cy="20116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4BE79105-62F7-465E-965F-EDF8DD0180EE}"/>
              </a:ext>
            </a:extLst>
          </p:cNvPr>
          <p:cNvSpPr>
            <a:spLocks noGrp="1"/>
          </p:cNvSpPr>
          <p:nvPr>
            <p:ph sz="half" idx="14"/>
          </p:nvPr>
        </p:nvSpPr>
        <p:spPr>
          <a:xfrm>
            <a:off x="6255041" y="4070844"/>
            <a:ext cx="5540718" cy="20116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CE378EDB-203B-41D0-AD2F-8D2AF82FFAE6}"/>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27" name="Text Placeholder 26">
            <a:extLst>
              <a:ext uri="{FF2B5EF4-FFF2-40B4-BE49-F238E27FC236}">
                <a16:creationId xmlns:a16="http://schemas.microsoft.com/office/drawing/2014/main" id="{1C1CED38-87E7-4233-BFC2-D823793919EE}"/>
              </a:ext>
            </a:extLst>
          </p:cNvPr>
          <p:cNvSpPr>
            <a:spLocks noGrp="1"/>
          </p:cNvSpPr>
          <p:nvPr>
            <p:ph type="body" sz="quarter" idx="15"/>
          </p:nvPr>
        </p:nvSpPr>
        <p:spPr>
          <a:xfrm>
            <a:off x="6255042" y="1189247"/>
            <a:ext cx="5540718" cy="365760"/>
          </a:xfrm>
        </p:spPr>
        <p:txBody>
          <a:bodyPr/>
          <a:lstStyle>
            <a:lvl1pPr>
              <a:buNone/>
              <a:defRPr sz="2000" b="1" i="1"/>
            </a:lvl1pPr>
          </a:lstStyle>
          <a:p>
            <a:pPr lvl="0"/>
            <a:r>
              <a:rPr lang="en-US"/>
              <a:t>Click to edit Master text styles</a:t>
            </a:r>
          </a:p>
        </p:txBody>
      </p:sp>
      <p:sp>
        <p:nvSpPr>
          <p:cNvPr id="33" name="Text Placeholder 32">
            <a:extLst>
              <a:ext uri="{FF2B5EF4-FFF2-40B4-BE49-F238E27FC236}">
                <a16:creationId xmlns:a16="http://schemas.microsoft.com/office/drawing/2014/main" id="{2C19AA7B-01E8-4C15-A019-C83F0915E7BA}"/>
              </a:ext>
            </a:extLst>
          </p:cNvPr>
          <p:cNvSpPr>
            <a:spLocks noGrp="1"/>
          </p:cNvSpPr>
          <p:nvPr>
            <p:ph type="body" sz="quarter" idx="16"/>
          </p:nvPr>
        </p:nvSpPr>
        <p:spPr>
          <a:xfrm>
            <a:off x="606362" y="3675908"/>
            <a:ext cx="5486400" cy="369672"/>
          </a:xfrm>
        </p:spPr>
        <p:txBody>
          <a:bodyPr/>
          <a:lstStyle>
            <a:lvl1pPr>
              <a:buNone/>
              <a:defRPr sz="2000" b="1" i="1"/>
            </a:lvl1pPr>
          </a:lstStyle>
          <a:p>
            <a:pPr lvl="0"/>
            <a:r>
              <a:rPr lang="en-US"/>
              <a:t>Click to edit Master text styles</a:t>
            </a:r>
          </a:p>
        </p:txBody>
      </p:sp>
      <p:sp>
        <p:nvSpPr>
          <p:cNvPr id="35" name="Text Placeholder 34">
            <a:extLst>
              <a:ext uri="{FF2B5EF4-FFF2-40B4-BE49-F238E27FC236}">
                <a16:creationId xmlns:a16="http://schemas.microsoft.com/office/drawing/2014/main" id="{44B58541-CA42-4950-93CA-E252FEA9A1CA}"/>
              </a:ext>
            </a:extLst>
          </p:cNvPr>
          <p:cNvSpPr>
            <a:spLocks noGrp="1"/>
          </p:cNvSpPr>
          <p:nvPr>
            <p:ph type="body" sz="quarter" idx="17"/>
          </p:nvPr>
        </p:nvSpPr>
        <p:spPr>
          <a:xfrm>
            <a:off x="6258482" y="3657836"/>
            <a:ext cx="5531227" cy="365760"/>
          </a:xfrm>
        </p:spPr>
        <p:txBody>
          <a:bodyPr/>
          <a:lstStyle>
            <a:lvl1pPr>
              <a:buNone/>
              <a:defRPr sz="2000" b="1" i="1"/>
            </a:lvl1pPr>
          </a:lstStyle>
          <a:p>
            <a:pPr lvl="0"/>
            <a:r>
              <a:rPr lang="en-US"/>
              <a:t>Click to edit Master text styles</a:t>
            </a:r>
          </a:p>
        </p:txBody>
      </p:sp>
      <p:sp>
        <p:nvSpPr>
          <p:cNvPr id="12" name="AutoShape 7">
            <a:extLst>
              <a:ext uri="{FF2B5EF4-FFF2-40B4-BE49-F238E27FC236}">
                <a16:creationId xmlns:a16="http://schemas.microsoft.com/office/drawing/2014/main" id="{95FC0423-A795-44F5-AEE0-CD11A22D4F48}"/>
              </a:ext>
            </a:extLst>
          </p:cNvPr>
          <p:cNvSpPr>
            <a:spLocks noChangeArrowheads="1"/>
          </p:cNvSpPr>
          <p:nvPr userDrawn="1"/>
        </p:nvSpPr>
        <p:spPr bwMode="auto">
          <a:xfrm>
            <a:off x="-27240" y="3594568"/>
            <a:ext cx="1225296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
        <p:nvSpPr>
          <p:cNvPr id="13" name="AutoShape 7">
            <a:extLst>
              <a:ext uri="{FF2B5EF4-FFF2-40B4-BE49-F238E27FC236}">
                <a16:creationId xmlns:a16="http://schemas.microsoft.com/office/drawing/2014/main" id="{933EC212-0BBE-4737-A2A1-CA88053927A4}"/>
              </a:ext>
            </a:extLst>
          </p:cNvPr>
          <p:cNvSpPr>
            <a:spLocks noChangeArrowheads="1"/>
          </p:cNvSpPr>
          <p:nvPr userDrawn="1"/>
        </p:nvSpPr>
        <p:spPr bwMode="auto">
          <a:xfrm rot="5400000">
            <a:off x="3600450" y="3570789"/>
            <a:ext cx="502920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
        <p:nvSpPr>
          <p:cNvPr id="25" name="Slide Number Placeholder 4">
            <a:extLst>
              <a:ext uri="{FF2B5EF4-FFF2-40B4-BE49-F238E27FC236}">
                <a16:creationId xmlns:a16="http://schemas.microsoft.com/office/drawing/2014/main" id="{FCA36EEF-EF05-4579-9168-FB06B2C77044}"/>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30" name="Picture 29">
            <a:extLst>
              <a:ext uri="{FF2B5EF4-FFF2-40B4-BE49-F238E27FC236}">
                <a16:creationId xmlns:a16="http://schemas.microsoft.com/office/drawing/2014/main" id="{72F0CDEC-0AF6-4385-8CF8-BCAD67885A3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31" name="Group 30">
            <a:extLst>
              <a:ext uri="{FF2B5EF4-FFF2-40B4-BE49-F238E27FC236}">
                <a16:creationId xmlns:a16="http://schemas.microsoft.com/office/drawing/2014/main" id="{F330BB26-3DE9-4FD9-9E71-A272F06CC887}"/>
              </a:ext>
            </a:extLst>
          </p:cNvPr>
          <p:cNvGrpSpPr/>
          <p:nvPr userDrawn="1"/>
        </p:nvGrpSpPr>
        <p:grpSpPr>
          <a:xfrm>
            <a:off x="1545245" y="6195058"/>
            <a:ext cx="1794611" cy="457204"/>
            <a:chOff x="1603258" y="6209400"/>
            <a:chExt cx="1794611" cy="457204"/>
          </a:xfrm>
        </p:grpSpPr>
        <p:grpSp>
          <p:nvGrpSpPr>
            <p:cNvPr id="32" name="Group 31">
              <a:extLst>
                <a:ext uri="{FF2B5EF4-FFF2-40B4-BE49-F238E27FC236}">
                  <a16:creationId xmlns:a16="http://schemas.microsoft.com/office/drawing/2014/main" id="{46C01653-7686-4D4C-9D1E-2BBDDB900BFF}"/>
                </a:ext>
              </a:extLst>
            </p:cNvPr>
            <p:cNvGrpSpPr/>
            <p:nvPr userDrawn="1"/>
          </p:nvGrpSpPr>
          <p:grpSpPr>
            <a:xfrm>
              <a:off x="2108611" y="6209400"/>
              <a:ext cx="1289258" cy="419108"/>
              <a:chOff x="2108611" y="6196918"/>
              <a:chExt cx="1289258" cy="419108"/>
            </a:xfrm>
          </p:grpSpPr>
          <p:pic>
            <p:nvPicPr>
              <p:cNvPr id="36" name="Picture 35">
                <a:extLst>
                  <a:ext uri="{FF2B5EF4-FFF2-40B4-BE49-F238E27FC236}">
                    <a16:creationId xmlns:a16="http://schemas.microsoft.com/office/drawing/2014/main" id="{69A15083-EF65-4718-9063-FE552174B78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37" name="Picture 36">
                <a:extLst>
                  <a:ext uri="{FF2B5EF4-FFF2-40B4-BE49-F238E27FC236}">
                    <a16:creationId xmlns:a16="http://schemas.microsoft.com/office/drawing/2014/main" id="{268E0EBC-9C64-46E5-B5D8-D2786130676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34" name="Picture 6">
              <a:extLst>
                <a:ext uri="{FF2B5EF4-FFF2-40B4-BE49-F238E27FC236}">
                  <a16:creationId xmlns:a16="http://schemas.microsoft.com/office/drawing/2014/main" id="{E1C8B350-C465-4B28-B938-14009983F01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38" name="Group 37">
            <a:extLst>
              <a:ext uri="{FF2B5EF4-FFF2-40B4-BE49-F238E27FC236}">
                <a16:creationId xmlns:a16="http://schemas.microsoft.com/office/drawing/2014/main" id="{31AE3A8F-0C64-4122-8E0D-48A425E71FFD}"/>
              </a:ext>
            </a:extLst>
          </p:cNvPr>
          <p:cNvGrpSpPr/>
          <p:nvPr userDrawn="1"/>
        </p:nvGrpSpPr>
        <p:grpSpPr>
          <a:xfrm>
            <a:off x="3604941" y="6135120"/>
            <a:ext cx="1633444" cy="577081"/>
            <a:chOff x="3671145" y="6135120"/>
            <a:chExt cx="1633444" cy="577081"/>
          </a:xfrm>
        </p:grpSpPr>
        <p:pic>
          <p:nvPicPr>
            <p:cNvPr id="40" name="Picture 39">
              <a:extLst>
                <a:ext uri="{FF2B5EF4-FFF2-40B4-BE49-F238E27FC236}">
                  <a16:creationId xmlns:a16="http://schemas.microsoft.com/office/drawing/2014/main" id="{42455ABD-C56C-4CF4-B8AD-54F6FC013BE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46" name="Rectangle 45">
              <a:extLst>
                <a:ext uri="{FF2B5EF4-FFF2-40B4-BE49-F238E27FC236}">
                  <a16:creationId xmlns:a16="http://schemas.microsoft.com/office/drawing/2014/main" id="{ABF8A521-8956-44B4-8661-5EFB2E5657DB}"/>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47" name="Picture 46">
            <a:extLst>
              <a:ext uri="{FF2B5EF4-FFF2-40B4-BE49-F238E27FC236}">
                <a16:creationId xmlns:a16="http://schemas.microsoft.com/office/drawing/2014/main" id="{0F41DC8D-0523-408B-BE93-85B05F1266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39213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ad Chart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606725" y="1188085"/>
            <a:ext cx="5489275" cy="4927856"/>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188085"/>
            <a:ext cx="5422600" cy="2413403"/>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9" name="Rectangle 8">
            <a:extLst>
              <a:ext uri="{FF2B5EF4-FFF2-40B4-BE49-F238E27FC236}">
                <a16:creationId xmlns:a16="http://schemas.microsoft.com/office/drawing/2014/main" id="{B54C54E4-D7A0-427A-AEBD-DA5581B4DA88}"/>
              </a:ext>
            </a:extLst>
          </p:cNvPr>
          <p:cNvSpPr/>
          <p:nvPr userDrawn="1"/>
        </p:nvSpPr>
        <p:spPr>
          <a:xfrm>
            <a:off x="-3238"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21" name="Content Placeholder 3">
            <a:extLst>
              <a:ext uri="{FF2B5EF4-FFF2-40B4-BE49-F238E27FC236}">
                <a16:creationId xmlns:a16="http://schemas.microsoft.com/office/drawing/2014/main" id="{4BE79105-62F7-465E-965F-EDF8DD0180EE}"/>
              </a:ext>
            </a:extLst>
          </p:cNvPr>
          <p:cNvSpPr>
            <a:spLocks noGrp="1"/>
          </p:cNvSpPr>
          <p:nvPr>
            <p:ph sz="half" idx="14"/>
          </p:nvPr>
        </p:nvSpPr>
        <p:spPr>
          <a:xfrm>
            <a:off x="6162675" y="3712442"/>
            <a:ext cx="5422600" cy="2413403"/>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CE378EDB-203B-41D0-AD2F-8D2AF82FFAE6}"/>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14" name="AutoShape 7">
            <a:extLst>
              <a:ext uri="{FF2B5EF4-FFF2-40B4-BE49-F238E27FC236}">
                <a16:creationId xmlns:a16="http://schemas.microsoft.com/office/drawing/2014/main" id="{877ED3DD-D944-4AB7-B60B-D39D453159EE}"/>
              </a:ext>
            </a:extLst>
          </p:cNvPr>
          <p:cNvSpPr>
            <a:spLocks noChangeArrowheads="1"/>
          </p:cNvSpPr>
          <p:nvPr userDrawn="1"/>
        </p:nvSpPr>
        <p:spPr bwMode="auto">
          <a:xfrm>
            <a:off x="6065520" y="3624264"/>
            <a:ext cx="6126480" cy="82182"/>
          </a:xfrm>
          <a:prstGeom prst="roundRect">
            <a:avLst>
              <a:gd name="adj" fmla="val 2083"/>
            </a:avLst>
          </a:prstGeom>
          <a:gradFill flip="none" rotWithShape="1">
            <a:gsLst>
              <a:gs pos="0">
                <a:srgbClr val="FFFFFF"/>
              </a:gs>
              <a:gs pos="86000">
                <a:schemeClr val="accent1"/>
              </a:gs>
            </a:gsLst>
            <a:lin ang="0" scaled="1"/>
            <a:tileRect/>
          </a:gradFill>
          <a:ln w="9525">
            <a:noFill/>
            <a:round/>
            <a:headEnd/>
            <a:tailEnd/>
          </a:ln>
        </p:spPr>
        <p:txBody>
          <a:bodyPr wrap="none" anchor="ctr"/>
          <a:lstStyle/>
          <a:p>
            <a:endParaRPr lang="en-US" sz="1800"/>
          </a:p>
        </p:txBody>
      </p:sp>
      <p:sp>
        <p:nvSpPr>
          <p:cNvPr id="17" name="AutoShape 7">
            <a:extLst>
              <a:ext uri="{FF2B5EF4-FFF2-40B4-BE49-F238E27FC236}">
                <a16:creationId xmlns:a16="http://schemas.microsoft.com/office/drawing/2014/main" id="{6567077E-79E0-41FD-973C-C579C8956FE0}"/>
              </a:ext>
            </a:extLst>
          </p:cNvPr>
          <p:cNvSpPr>
            <a:spLocks noChangeArrowheads="1"/>
          </p:cNvSpPr>
          <p:nvPr userDrawn="1"/>
        </p:nvSpPr>
        <p:spPr bwMode="auto">
          <a:xfrm rot="5400000">
            <a:off x="3581400" y="3570789"/>
            <a:ext cx="502920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
        <p:nvSpPr>
          <p:cNvPr id="22" name="Slide Number Placeholder 4">
            <a:extLst>
              <a:ext uri="{FF2B5EF4-FFF2-40B4-BE49-F238E27FC236}">
                <a16:creationId xmlns:a16="http://schemas.microsoft.com/office/drawing/2014/main" id="{5D906FF0-10CE-4A46-8AD7-06FAAFB2CBC8}"/>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26" name="Picture 25">
            <a:extLst>
              <a:ext uri="{FF2B5EF4-FFF2-40B4-BE49-F238E27FC236}">
                <a16:creationId xmlns:a16="http://schemas.microsoft.com/office/drawing/2014/main" id="{F0760803-F7CE-4819-879A-196669B1DD8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27" name="Group 26">
            <a:extLst>
              <a:ext uri="{FF2B5EF4-FFF2-40B4-BE49-F238E27FC236}">
                <a16:creationId xmlns:a16="http://schemas.microsoft.com/office/drawing/2014/main" id="{306D0E43-5C75-4E2C-844C-AB65EEF9C076}"/>
              </a:ext>
            </a:extLst>
          </p:cNvPr>
          <p:cNvGrpSpPr/>
          <p:nvPr userDrawn="1"/>
        </p:nvGrpSpPr>
        <p:grpSpPr>
          <a:xfrm>
            <a:off x="1545245" y="6195058"/>
            <a:ext cx="1794611" cy="457204"/>
            <a:chOff x="1603258" y="6209400"/>
            <a:chExt cx="1794611" cy="457204"/>
          </a:xfrm>
        </p:grpSpPr>
        <p:grpSp>
          <p:nvGrpSpPr>
            <p:cNvPr id="28" name="Group 27">
              <a:extLst>
                <a:ext uri="{FF2B5EF4-FFF2-40B4-BE49-F238E27FC236}">
                  <a16:creationId xmlns:a16="http://schemas.microsoft.com/office/drawing/2014/main" id="{74C1CE6D-2C15-453F-8B56-8BB07664EE1A}"/>
                </a:ext>
              </a:extLst>
            </p:cNvPr>
            <p:cNvGrpSpPr/>
            <p:nvPr userDrawn="1"/>
          </p:nvGrpSpPr>
          <p:grpSpPr>
            <a:xfrm>
              <a:off x="2108611" y="6209400"/>
              <a:ext cx="1289258" cy="419108"/>
              <a:chOff x="2108611" y="6196918"/>
              <a:chExt cx="1289258" cy="419108"/>
            </a:xfrm>
          </p:grpSpPr>
          <p:pic>
            <p:nvPicPr>
              <p:cNvPr id="30" name="Picture 29">
                <a:extLst>
                  <a:ext uri="{FF2B5EF4-FFF2-40B4-BE49-F238E27FC236}">
                    <a16:creationId xmlns:a16="http://schemas.microsoft.com/office/drawing/2014/main" id="{476B1619-1881-484F-A3E5-6A6A5826918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31" name="Picture 30">
                <a:extLst>
                  <a:ext uri="{FF2B5EF4-FFF2-40B4-BE49-F238E27FC236}">
                    <a16:creationId xmlns:a16="http://schemas.microsoft.com/office/drawing/2014/main" id="{F97BC128-5D42-4F76-BFE1-17BB5061986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9" name="Picture 6">
              <a:extLst>
                <a:ext uri="{FF2B5EF4-FFF2-40B4-BE49-F238E27FC236}">
                  <a16:creationId xmlns:a16="http://schemas.microsoft.com/office/drawing/2014/main" id="{E0FF442B-2833-426A-851F-EEE08586E38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32" name="Group 31">
            <a:extLst>
              <a:ext uri="{FF2B5EF4-FFF2-40B4-BE49-F238E27FC236}">
                <a16:creationId xmlns:a16="http://schemas.microsoft.com/office/drawing/2014/main" id="{3FFB6BF0-2154-4559-AE22-6A5356C3E26D}"/>
              </a:ext>
            </a:extLst>
          </p:cNvPr>
          <p:cNvGrpSpPr/>
          <p:nvPr userDrawn="1"/>
        </p:nvGrpSpPr>
        <p:grpSpPr>
          <a:xfrm>
            <a:off x="3604941" y="6135120"/>
            <a:ext cx="1633444" cy="577081"/>
            <a:chOff x="3671145" y="6135120"/>
            <a:chExt cx="1633444" cy="577081"/>
          </a:xfrm>
        </p:grpSpPr>
        <p:pic>
          <p:nvPicPr>
            <p:cNvPr id="34" name="Picture 33">
              <a:extLst>
                <a:ext uri="{FF2B5EF4-FFF2-40B4-BE49-F238E27FC236}">
                  <a16:creationId xmlns:a16="http://schemas.microsoft.com/office/drawing/2014/main" id="{CA027B43-2C71-417D-AE02-6EB40634B30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40" name="Rectangle 39">
              <a:extLst>
                <a:ext uri="{FF2B5EF4-FFF2-40B4-BE49-F238E27FC236}">
                  <a16:creationId xmlns:a16="http://schemas.microsoft.com/office/drawing/2014/main" id="{DC295361-9428-410C-9C6C-AC404E98F01C}"/>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41" name="Picture 40">
            <a:extLst>
              <a:ext uri="{FF2B5EF4-FFF2-40B4-BE49-F238E27FC236}">
                <a16:creationId xmlns:a16="http://schemas.microsoft.com/office/drawing/2014/main" id="{AF749BA9-4459-4AC9-B086-07FFBA161E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1334497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621102" y="1184670"/>
            <a:ext cx="5326041" cy="26974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244854" y="1575603"/>
            <a:ext cx="5550905" cy="233146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5A81CB94-09F8-4323-9A4B-E6686134DEE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20" name="Content Placeholder 2">
            <a:extLst>
              <a:ext uri="{FF2B5EF4-FFF2-40B4-BE49-F238E27FC236}">
                <a16:creationId xmlns:a16="http://schemas.microsoft.com/office/drawing/2014/main" id="{BA702EC0-F666-4DF8-8972-DDB006435449}"/>
              </a:ext>
            </a:extLst>
          </p:cNvPr>
          <p:cNvSpPr>
            <a:spLocks noGrp="1"/>
          </p:cNvSpPr>
          <p:nvPr>
            <p:ph sz="half" idx="13"/>
          </p:nvPr>
        </p:nvSpPr>
        <p:spPr>
          <a:xfrm>
            <a:off x="621102" y="4400385"/>
            <a:ext cx="5326041" cy="228600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4BE79105-62F7-465E-965F-EDF8DD0180EE}"/>
              </a:ext>
            </a:extLst>
          </p:cNvPr>
          <p:cNvSpPr>
            <a:spLocks noGrp="1"/>
          </p:cNvSpPr>
          <p:nvPr>
            <p:ph sz="half" idx="14"/>
          </p:nvPr>
        </p:nvSpPr>
        <p:spPr>
          <a:xfrm>
            <a:off x="6244855" y="4400386"/>
            <a:ext cx="5550903" cy="228600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271EEC7-3E29-4ABB-833B-EE0A28B65224}"/>
              </a:ext>
            </a:extLst>
          </p:cNvPr>
          <p:cNvSpPr>
            <a:spLocks noGrp="1"/>
          </p:cNvSpPr>
          <p:nvPr>
            <p:ph type="body" sz="quarter" idx="15"/>
          </p:nvPr>
        </p:nvSpPr>
        <p:spPr>
          <a:xfrm>
            <a:off x="6244854" y="1184670"/>
            <a:ext cx="5550906" cy="390933"/>
          </a:xfrm>
        </p:spPr>
        <p:txBody>
          <a:bodyPr/>
          <a:lstStyle>
            <a:lvl1pPr>
              <a:buNone/>
              <a:defRPr sz="2000" b="1" i="1"/>
            </a:lvl1pPr>
          </a:lstStyle>
          <a:p>
            <a:pPr lvl="0"/>
            <a:r>
              <a:rPr lang="en-US"/>
              <a:t>Click to edit Master text styles</a:t>
            </a:r>
          </a:p>
        </p:txBody>
      </p:sp>
      <p:sp>
        <p:nvSpPr>
          <p:cNvPr id="10" name="Content Placeholder 9">
            <a:extLst>
              <a:ext uri="{FF2B5EF4-FFF2-40B4-BE49-F238E27FC236}">
                <a16:creationId xmlns:a16="http://schemas.microsoft.com/office/drawing/2014/main" id="{56B3E290-67FA-47C1-BF89-C48167C5C25B}"/>
              </a:ext>
            </a:extLst>
          </p:cNvPr>
          <p:cNvSpPr>
            <a:spLocks noGrp="1"/>
          </p:cNvSpPr>
          <p:nvPr>
            <p:ph sz="quarter" idx="16"/>
          </p:nvPr>
        </p:nvSpPr>
        <p:spPr>
          <a:xfrm>
            <a:off x="620713" y="4027641"/>
            <a:ext cx="5326041" cy="365760"/>
          </a:xfrm>
        </p:spPr>
        <p:txBody>
          <a:bodyPr/>
          <a:lstStyle>
            <a:lvl1pPr>
              <a:buNone/>
              <a:defRPr sz="2000" b="1" i="1"/>
            </a:lvl1pPr>
          </a:lstStyle>
          <a:p>
            <a:pPr lvl="0"/>
            <a:r>
              <a:rPr lang="en-US"/>
              <a:t>Click to edit Master text styles</a:t>
            </a:r>
          </a:p>
        </p:txBody>
      </p:sp>
      <p:sp>
        <p:nvSpPr>
          <p:cNvPr id="12" name="Text Placeholder 11">
            <a:extLst>
              <a:ext uri="{FF2B5EF4-FFF2-40B4-BE49-F238E27FC236}">
                <a16:creationId xmlns:a16="http://schemas.microsoft.com/office/drawing/2014/main" id="{0DEE44DE-8F88-44D1-8619-B32C66CE1D64}"/>
              </a:ext>
            </a:extLst>
          </p:cNvPr>
          <p:cNvSpPr>
            <a:spLocks noGrp="1"/>
          </p:cNvSpPr>
          <p:nvPr>
            <p:ph type="body" sz="quarter" idx="17"/>
          </p:nvPr>
        </p:nvSpPr>
        <p:spPr>
          <a:xfrm>
            <a:off x="6244857" y="4027641"/>
            <a:ext cx="5550902" cy="365760"/>
          </a:xfrm>
        </p:spPr>
        <p:txBody>
          <a:bodyPr/>
          <a:lstStyle>
            <a:lvl1pPr>
              <a:buNone/>
              <a:defRPr sz="2000" b="1" i="1"/>
            </a:lvl1pPr>
          </a:lstStyle>
          <a:p>
            <a:pPr lvl="0"/>
            <a:r>
              <a:rPr lang="en-US"/>
              <a:t>Click to edit Master text styles</a:t>
            </a:r>
          </a:p>
        </p:txBody>
      </p:sp>
      <p:sp>
        <p:nvSpPr>
          <p:cNvPr id="5" name="AutoShape 7">
            <a:extLst>
              <a:ext uri="{FF2B5EF4-FFF2-40B4-BE49-F238E27FC236}">
                <a16:creationId xmlns:a16="http://schemas.microsoft.com/office/drawing/2014/main" id="{E5BF09A7-C4EC-4D22-BD45-0DECCA50FEE8}"/>
              </a:ext>
            </a:extLst>
          </p:cNvPr>
          <p:cNvSpPr>
            <a:spLocks noChangeArrowheads="1"/>
          </p:cNvSpPr>
          <p:nvPr userDrawn="1"/>
        </p:nvSpPr>
        <p:spPr bwMode="auto">
          <a:xfrm>
            <a:off x="-30480" y="3919539"/>
            <a:ext cx="1225296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
        <p:nvSpPr>
          <p:cNvPr id="9" name="AutoShape 7">
            <a:extLst>
              <a:ext uri="{FF2B5EF4-FFF2-40B4-BE49-F238E27FC236}">
                <a16:creationId xmlns:a16="http://schemas.microsoft.com/office/drawing/2014/main" id="{428C0894-31D4-4802-A579-90D38BD5CF61}"/>
              </a:ext>
            </a:extLst>
          </p:cNvPr>
          <p:cNvSpPr>
            <a:spLocks noChangeArrowheads="1"/>
          </p:cNvSpPr>
          <p:nvPr userDrawn="1"/>
        </p:nvSpPr>
        <p:spPr bwMode="auto">
          <a:xfrm rot="5400000">
            <a:off x="3215640" y="3936549"/>
            <a:ext cx="576072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Tree>
    <p:extLst>
      <p:ext uri="{BB962C8B-B14F-4D97-AF65-F5344CB8AC3E}">
        <p14:creationId xmlns:p14="http://schemas.microsoft.com/office/powerpoint/2010/main" val="2754541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ad Chart 2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621102" y="1188083"/>
            <a:ext cx="5341548" cy="5532755"/>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229350" y="1188084"/>
            <a:ext cx="5566410" cy="26974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5A81CB94-09F8-4323-9A4B-E6686134DEE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21" name="Content Placeholder 3">
            <a:extLst>
              <a:ext uri="{FF2B5EF4-FFF2-40B4-BE49-F238E27FC236}">
                <a16:creationId xmlns:a16="http://schemas.microsoft.com/office/drawing/2014/main" id="{4BE79105-62F7-465E-965F-EDF8DD0180EE}"/>
              </a:ext>
            </a:extLst>
          </p:cNvPr>
          <p:cNvSpPr>
            <a:spLocks noGrp="1"/>
          </p:cNvSpPr>
          <p:nvPr>
            <p:ph sz="half" idx="14"/>
          </p:nvPr>
        </p:nvSpPr>
        <p:spPr>
          <a:xfrm>
            <a:off x="6229350" y="4029458"/>
            <a:ext cx="5566409" cy="2697480"/>
          </a:xfrm>
        </p:spPr>
        <p:txBody>
          <a:bodyPr>
            <a:normAutofit/>
          </a:bodyPr>
          <a:lstStyle>
            <a:lvl1pPr>
              <a:spcBef>
                <a:spcPts val="200"/>
              </a:spcBef>
              <a:spcAft>
                <a:spcPts val="200"/>
              </a:spcAft>
              <a:defRPr sz="2000">
                <a:solidFill>
                  <a:srgbClr val="53575A"/>
                </a:solidFill>
              </a:defRPr>
            </a:lvl1pPr>
            <a:lvl2pPr>
              <a:spcBef>
                <a:spcPts val="200"/>
              </a:spcBef>
              <a:spcAft>
                <a:spcPts val="200"/>
              </a:spcAft>
              <a:defRPr sz="1800">
                <a:solidFill>
                  <a:srgbClr val="53575A"/>
                </a:solidFill>
              </a:defRPr>
            </a:lvl2pPr>
            <a:lvl3pPr>
              <a:spcBef>
                <a:spcPts val="200"/>
              </a:spcBef>
              <a:spcAft>
                <a:spcPts val="200"/>
              </a:spcAft>
              <a:defRPr sz="1600">
                <a:solidFill>
                  <a:srgbClr val="53575A"/>
                </a:solidFill>
              </a:defRPr>
            </a:lvl3pPr>
            <a:lvl4pPr>
              <a:spcBef>
                <a:spcPts val="200"/>
              </a:spcBef>
              <a:spcAft>
                <a:spcPts val="200"/>
              </a:spcAft>
              <a:defRPr sz="1400">
                <a:solidFill>
                  <a:srgbClr val="53575A"/>
                </a:solidFill>
              </a:defRPr>
            </a:lvl4pPr>
            <a:lvl5pPr>
              <a:spcBef>
                <a:spcPts val="200"/>
              </a:spcBef>
              <a:spcAft>
                <a:spcPts val="200"/>
              </a:spcAft>
              <a:defRPr sz="1400">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AutoShape 7">
            <a:extLst>
              <a:ext uri="{FF2B5EF4-FFF2-40B4-BE49-F238E27FC236}">
                <a16:creationId xmlns:a16="http://schemas.microsoft.com/office/drawing/2014/main" id="{1C46B91A-5865-4564-9607-048D72BAECB1}"/>
              </a:ext>
            </a:extLst>
          </p:cNvPr>
          <p:cNvSpPr>
            <a:spLocks noChangeArrowheads="1"/>
          </p:cNvSpPr>
          <p:nvPr userDrawn="1"/>
        </p:nvSpPr>
        <p:spPr bwMode="auto">
          <a:xfrm>
            <a:off x="6065520" y="3919539"/>
            <a:ext cx="6126480" cy="82182"/>
          </a:xfrm>
          <a:prstGeom prst="roundRect">
            <a:avLst>
              <a:gd name="adj" fmla="val 2083"/>
            </a:avLst>
          </a:prstGeom>
          <a:gradFill flip="none" rotWithShape="1">
            <a:gsLst>
              <a:gs pos="0">
                <a:srgbClr val="FFFFFF"/>
              </a:gs>
              <a:gs pos="86000">
                <a:schemeClr val="tx2"/>
              </a:gs>
            </a:gsLst>
            <a:lin ang="0" scaled="1"/>
            <a:tileRect/>
          </a:gradFill>
          <a:ln w="9525">
            <a:noFill/>
            <a:round/>
            <a:headEnd/>
            <a:tailEnd/>
          </a:ln>
        </p:spPr>
        <p:txBody>
          <a:bodyPr wrap="none" anchor="ctr"/>
          <a:lstStyle/>
          <a:p>
            <a:endParaRPr lang="en-US" sz="1800"/>
          </a:p>
        </p:txBody>
      </p:sp>
      <p:sp>
        <p:nvSpPr>
          <p:cNvPr id="9" name="AutoShape 7">
            <a:extLst>
              <a:ext uri="{FF2B5EF4-FFF2-40B4-BE49-F238E27FC236}">
                <a16:creationId xmlns:a16="http://schemas.microsoft.com/office/drawing/2014/main" id="{C4010E4D-E653-4C8B-82FF-931388C5A450}"/>
              </a:ext>
            </a:extLst>
          </p:cNvPr>
          <p:cNvSpPr>
            <a:spLocks noChangeArrowheads="1"/>
          </p:cNvSpPr>
          <p:nvPr userDrawn="1"/>
        </p:nvSpPr>
        <p:spPr bwMode="auto">
          <a:xfrm rot="5400000">
            <a:off x="3215640" y="3936549"/>
            <a:ext cx="5760720" cy="82182"/>
          </a:xfrm>
          <a:prstGeom prst="roundRect">
            <a:avLst>
              <a:gd name="adj" fmla="val 2083"/>
            </a:avLst>
          </a:prstGeom>
          <a:gradFill flip="none" rotWithShape="1">
            <a:gsLst>
              <a:gs pos="0">
                <a:srgbClr val="FFFFFF"/>
              </a:gs>
              <a:gs pos="50000">
                <a:schemeClr val="accent1"/>
              </a:gs>
            </a:gsLst>
            <a:path path="circle">
              <a:fillToRect l="50000" t="50000" r="50000" b="50000"/>
            </a:path>
            <a:tileRect/>
          </a:gradFill>
          <a:ln w="9525">
            <a:noFill/>
            <a:round/>
            <a:headEnd/>
            <a:tailEnd/>
          </a:ln>
        </p:spPr>
        <p:txBody>
          <a:bodyPr wrap="none" anchor="ctr"/>
          <a:lstStyle/>
          <a:p>
            <a:endParaRPr lang="en-US" sz="1800"/>
          </a:p>
        </p:txBody>
      </p:sp>
    </p:spTree>
    <p:extLst>
      <p:ext uri="{BB962C8B-B14F-4D97-AF65-F5344CB8AC3E}">
        <p14:creationId xmlns:p14="http://schemas.microsoft.com/office/powerpoint/2010/main" val="36056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and Foot Ba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A13C-91A2-4DF5-AFBF-16D4FE2B3E2D}"/>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2B76BA7B-A622-4746-A932-DF5F5BF56AD8}"/>
              </a:ext>
            </a:extLst>
          </p:cNvPr>
          <p:cNvSpPr>
            <a:spLocks noGrp="1"/>
          </p:cNvSpPr>
          <p:nvPr>
            <p:ph type="ftr" sz="quarter" idx="11"/>
          </p:nvPr>
        </p:nvSpPr>
        <p:spPr/>
        <p:txBody>
          <a:bodyPr/>
          <a:lstStyle/>
          <a:p>
            <a:r>
              <a:rPr lang="en-US"/>
              <a:t>NextGen Federal Systems Proprietary</a:t>
            </a:r>
          </a:p>
        </p:txBody>
      </p:sp>
      <p:sp>
        <p:nvSpPr>
          <p:cNvPr id="5" name="Slide Number Placeholder 4">
            <a:extLst>
              <a:ext uri="{FF2B5EF4-FFF2-40B4-BE49-F238E27FC236}">
                <a16:creationId xmlns:a16="http://schemas.microsoft.com/office/drawing/2014/main" id="{2616A49B-5BB8-4166-A0BC-0FDBCF03348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6" name="Picture 5">
            <a:extLst>
              <a:ext uri="{FF2B5EF4-FFF2-40B4-BE49-F238E27FC236}">
                <a16:creationId xmlns:a16="http://schemas.microsoft.com/office/drawing/2014/main" id="{F91830CC-E5BE-4358-BCA6-D81A3E6E0A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8" name="Rectangle 7">
            <a:extLst>
              <a:ext uri="{FF2B5EF4-FFF2-40B4-BE49-F238E27FC236}">
                <a16:creationId xmlns:a16="http://schemas.microsoft.com/office/drawing/2014/main" id="{7E37A030-F8B3-447C-88C5-D4A5D6140080}"/>
              </a:ext>
            </a:extLst>
          </p:cNvPr>
          <p:cNvSpPr/>
          <p:nvPr/>
        </p:nvSpPr>
        <p:spPr>
          <a:xfrm>
            <a:off x="-17756"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sp>
        <p:nvSpPr>
          <p:cNvPr id="17" name="Rectangle 16">
            <a:extLst>
              <a:ext uri="{FF2B5EF4-FFF2-40B4-BE49-F238E27FC236}">
                <a16:creationId xmlns:a16="http://schemas.microsoft.com/office/drawing/2014/main" id="{CE2E98D7-0B3D-45C1-AA37-8434FB96AF12}"/>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pic>
        <p:nvPicPr>
          <p:cNvPr id="21" name="Picture 20">
            <a:extLst>
              <a:ext uri="{FF2B5EF4-FFF2-40B4-BE49-F238E27FC236}">
                <a16:creationId xmlns:a16="http://schemas.microsoft.com/office/drawing/2014/main" id="{1794B7AB-D19A-4EBC-93C1-D1541EACD16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22" name="Group 21">
            <a:extLst>
              <a:ext uri="{FF2B5EF4-FFF2-40B4-BE49-F238E27FC236}">
                <a16:creationId xmlns:a16="http://schemas.microsoft.com/office/drawing/2014/main" id="{512FE95C-F05E-46E3-B1BD-080F58C09D1C}"/>
              </a:ext>
            </a:extLst>
          </p:cNvPr>
          <p:cNvGrpSpPr/>
          <p:nvPr userDrawn="1"/>
        </p:nvGrpSpPr>
        <p:grpSpPr>
          <a:xfrm>
            <a:off x="1545245" y="6195058"/>
            <a:ext cx="1794611" cy="457204"/>
            <a:chOff x="1603258" y="6209400"/>
            <a:chExt cx="1794611" cy="457204"/>
          </a:xfrm>
        </p:grpSpPr>
        <p:grpSp>
          <p:nvGrpSpPr>
            <p:cNvPr id="23" name="Group 22">
              <a:extLst>
                <a:ext uri="{FF2B5EF4-FFF2-40B4-BE49-F238E27FC236}">
                  <a16:creationId xmlns:a16="http://schemas.microsoft.com/office/drawing/2014/main" id="{41DFF8DB-C904-4473-9763-29B048B534B9}"/>
                </a:ext>
              </a:extLst>
            </p:cNvPr>
            <p:cNvGrpSpPr/>
            <p:nvPr userDrawn="1"/>
          </p:nvGrpSpPr>
          <p:grpSpPr>
            <a:xfrm>
              <a:off x="2108611" y="6209400"/>
              <a:ext cx="1289258" cy="419108"/>
              <a:chOff x="2108611" y="6196918"/>
              <a:chExt cx="1289258" cy="419108"/>
            </a:xfrm>
          </p:grpSpPr>
          <p:pic>
            <p:nvPicPr>
              <p:cNvPr id="25" name="Picture 24">
                <a:extLst>
                  <a:ext uri="{FF2B5EF4-FFF2-40B4-BE49-F238E27FC236}">
                    <a16:creationId xmlns:a16="http://schemas.microsoft.com/office/drawing/2014/main" id="{C980FBE8-6D06-49A2-B62F-3B4F02B62F73}"/>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26" name="Picture 25">
                <a:extLst>
                  <a:ext uri="{FF2B5EF4-FFF2-40B4-BE49-F238E27FC236}">
                    <a16:creationId xmlns:a16="http://schemas.microsoft.com/office/drawing/2014/main" id="{E34FDC86-54CE-493D-B95F-167862AAF0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4" name="Picture 6">
              <a:extLst>
                <a:ext uri="{FF2B5EF4-FFF2-40B4-BE49-F238E27FC236}">
                  <a16:creationId xmlns:a16="http://schemas.microsoft.com/office/drawing/2014/main" id="{64946B38-7761-4E98-8A44-A5C524770B1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27" name="Group 26">
            <a:extLst>
              <a:ext uri="{FF2B5EF4-FFF2-40B4-BE49-F238E27FC236}">
                <a16:creationId xmlns:a16="http://schemas.microsoft.com/office/drawing/2014/main" id="{6C42AF54-ECD0-4F1F-9F3D-370034D558B0}"/>
              </a:ext>
            </a:extLst>
          </p:cNvPr>
          <p:cNvGrpSpPr/>
          <p:nvPr userDrawn="1"/>
        </p:nvGrpSpPr>
        <p:grpSpPr>
          <a:xfrm>
            <a:off x="3604941" y="6135120"/>
            <a:ext cx="1633444" cy="577081"/>
            <a:chOff x="3671145" y="6135120"/>
            <a:chExt cx="1633444" cy="577081"/>
          </a:xfrm>
        </p:grpSpPr>
        <p:pic>
          <p:nvPicPr>
            <p:cNvPr id="28" name="Picture 27">
              <a:extLst>
                <a:ext uri="{FF2B5EF4-FFF2-40B4-BE49-F238E27FC236}">
                  <a16:creationId xmlns:a16="http://schemas.microsoft.com/office/drawing/2014/main" id="{B9D7B43C-EFC1-4190-B63C-F62D5F7E58A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29" name="Rectangle 28">
              <a:extLst>
                <a:ext uri="{FF2B5EF4-FFF2-40B4-BE49-F238E27FC236}">
                  <a16:creationId xmlns:a16="http://schemas.microsoft.com/office/drawing/2014/main" id="{8049B492-8510-441F-830C-A70FD20C9377}"/>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30" name="Picture 29">
            <a:extLst>
              <a:ext uri="{FF2B5EF4-FFF2-40B4-BE49-F238E27FC236}">
                <a16:creationId xmlns:a16="http://schemas.microsoft.com/office/drawing/2014/main" id="{1BAA6555-E2AA-44EB-859B-B655768D31C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7592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A13C-91A2-4DF5-AFBF-16D4FE2B3E2D}"/>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2B76BA7B-A622-4746-A932-DF5F5BF56AD8}"/>
              </a:ext>
            </a:extLst>
          </p:cNvPr>
          <p:cNvSpPr>
            <a:spLocks noGrp="1"/>
          </p:cNvSpPr>
          <p:nvPr>
            <p:ph type="ftr" sz="quarter" idx="11"/>
          </p:nvPr>
        </p:nvSpPr>
        <p:spPr/>
        <p:txBody>
          <a:bodyPr/>
          <a:lstStyle/>
          <a:p>
            <a:r>
              <a:rPr lang="en-US"/>
              <a:t>NextGen Federal Systems Proprietary</a:t>
            </a:r>
          </a:p>
        </p:txBody>
      </p:sp>
      <p:sp>
        <p:nvSpPr>
          <p:cNvPr id="5" name="Slide Number Placeholder 4">
            <a:extLst>
              <a:ext uri="{FF2B5EF4-FFF2-40B4-BE49-F238E27FC236}">
                <a16:creationId xmlns:a16="http://schemas.microsoft.com/office/drawing/2014/main" id="{2616A49B-5BB8-4166-A0BC-0FDBCF03348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6" name="Picture 5">
            <a:extLst>
              <a:ext uri="{FF2B5EF4-FFF2-40B4-BE49-F238E27FC236}">
                <a16:creationId xmlns:a16="http://schemas.microsoft.com/office/drawing/2014/main" id="{F91830CC-E5BE-4358-BCA6-D81A3E6E0A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Tree>
    <p:extLst>
      <p:ext uri="{BB962C8B-B14F-4D97-AF65-F5344CB8AC3E}">
        <p14:creationId xmlns:p14="http://schemas.microsoft.com/office/powerpoint/2010/main" val="400287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ar">
    <p:bg>
      <p:bgPr shadeToTitle="1">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94B3BD-B084-467A-AA2B-A7A7647CBFB1}"/>
              </a:ext>
            </a:extLst>
          </p:cNvPr>
          <p:cNvSpPr/>
          <p:nvPr/>
        </p:nvSpPr>
        <p:spPr>
          <a:xfrm>
            <a:off x="10235184" y="0"/>
            <a:ext cx="1828800" cy="6858000"/>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 name="Title 1">
            <a:extLst>
              <a:ext uri="{FF2B5EF4-FFF2-40B4-BE49-F238E27FC236}">
                <a16:creationId xmlns:a16="http://schemas.microsoft.com/office/drawing/2014/main" id="{04C5A226-8451-4BA0-A0B8-483A1E5692F1}"/>
              </a:ext>
            </a:extLst>
          </p:cNvPr>
          <p:cNvSpPr>
            <a:spLocks noGrp="1"/>
          </p:cNvSpPr>
          <p:nvPr>
            <p:ph type="ctrTitle"/>
          </p:nvPr>
        </p:nvSpPr>
        <p:spPr>
          <a:xfrm>
            <a:off x="2072640" y="1493235"/>
            <a:ext cx="8046720" cy="1935765"/>
          </a:xfrm>
        </p:spPr>
        <p:txBody>
          <a:bodyPr anchor="b">
            <a:normAutofit/>
          </a:bodyPr>
          <a:lstStyle>
            <a:lvl1pPr algn="ctr">
              <a:defRPr sz="4800">
                <a:solidFill>
                  <a:srgbClr val="53575A"/>
                </a:solidFill>
                <a:latin typeface="Franklin Gothic Book" panose="020B05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E3D2827-ACFC-4B79-873C-BB1035C0E8B7}"/>
              </a:ext>
            </a:extLst>
          </p:cNvPr>
          <p:cNvSpPr>
            <a:spLocks noGrp="1"/>
          </p:cNvSpPr>
          <p:nvPr>
            <p:ph type="subTitle" idx="1"/>
          </p:nvPr>
        </p:nvSpPr>
        <p:spPr>
          <a:xfrm>
            <a:off x="2072640" y="3429000"/>
            <a:ext cx="8046720" cy="1467835"/>
          </a:xfrm>
        </p:spPr>
        <p:txBody>
          <a:bodyPr/>
          <a:lstStyle>
            <a:lvl1pPr marL="0" indent="0" algn="ctr">
              <a:buNone/>
              <a:defRPr sz="2400">
                <a:solidFill>
                  <a:srgbClr val="53575A"/>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33AEB981-4458-42B9-B4F4-878CC7F59B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2800" y="116608"/>
            <a:ext cx="5486400" cy="1513239"/>
          </a:xfrm>
          <a:prstGeom prst="rect">
            <a:avLst/>
          </a:prstGeom>
        </p:spPr>
      </p:pic>
      <p:sp>
        <p:nvSpPr>
          <p:cNvPr id="9" name="Footer Placeholder 8">
            <a:extLst>
              <a:ext uri="{FF2B5EF4-FFF2-40B4-BE49-F238E27FC236}">
                <a16:creationId xmlns:a16="http://schemas.microsoft.com/office/drawing/2014/main" id="{FB8DD2C3-D65A-4BC3-B821-6CA1DF09A93D}"/>
              </a:ext>
            </a:extLst>
          </p:cNvPr>
          <p:cNvSpPr>
            <a:spLocks noGrp="1"/>
          </p:cNvSpPr>
          <p:nvPr>
            <p:ph type="ftr" sz="quarter" idx="10"/>
          </p:nvPr>
        </p:nvSpPr>
        <p:spPr/>
        <p:txBody>
          <a:bodyPr/>
          <a:lstStyle/>
          <a:p>
            <a:r>
              <a:rPr lang="en-US"/>
              <a:t>NextGen Federal Systems Proprietary</a:t>
            </a:r>
          </a:p>
        </p:txBody>
      </p:sp>
      <p:sp>
        <p:nvSpPr>
          <p:cNvPr id="8" name="Content Placeholder 2">
            <a:extLst>
              <a:ext uri="{FF2B5EF4-FFF2-40B4-BE49-F238E27FC236}">
                <a16:creationId xmlns:a16="http://schemas.microsoft.com/office/drawing/2014/main" id="{37D982C4-21AD-40C3-A2D1-D12D64D447CD}"/>
              </a:ext>
            </a:extLst>
          </p:cNvPr>
          <p:cNvSpPr>
            <a:spLocks noGrp="1"/>
          </p:cNvSpPr>
          <p:nvPr>
            <p:ph idx="11"/>
          </p:nvPr>
        </p:nvSpPr>
        <p:spPr>
          <a:xfrm>
            <a:off x="10222991" y="1493234"/>
            <a:ext cx="1828799" cy="5186966"/>
          </a:xfrm>
        </p:spPr>
        <p:txBody>
          <a:bodyPr lIns="0" tIns="0" rIns="0" bIns="0">
            <a:noAutofit/>
          </a:bodyPr>
          <a:lstStyle>
            <a:lvl1pPr marL="117475" indent="-117475">
              <a:defRPr sz="1600">
                <a:solidFill>
                  <a:srgbClr val="1D4B90"/>
                </a:solidFill>
              </a:defRPr>
            </a:lvl1pPr>
            <a:lvl2pPr marL="284163" indent="-166688">
              <a:defRPr sz="1400">
                <a:solidFill>
                  <a:srgbClr val="1D4B90"/>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2873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B502D7-A4EB-4896-912C-F1C612B4A69A}"/>
              </a:ext>
            </a:extLst>
          </p:cNvPr>
          <p:cNvSpPr>
            <a:spLocks noGrp="1"/>
          </p:cNvSpPr>
          <p:nvPr>
            <p:ph type="ftr" sz="quarter" idx="11"/>
          </p:nvPr>
        </p:nvSpPr>
        <p:spPr/>
        <p:txBody>
          <a:bodyPr/>
          <a:lstStyle/>
          <a:p>
            <a:r>
              <a:rPr lang="en-US"/>
              <a:t>NextGen Federal Systems Proprietary</a:t>
            </a:r>
          </a:p>
        </p:txBody>
      </p:sp>
      <p:pic>
        <p:nvPicPr>
          <p:cNvPr id="5" name="Picture 4">
            <a:extLst>
              <a:ext uri="{FF2B5EF4-FFF2-40B4-BE49-F238E27FC236}">
                <a16:creationId xmlns:a16="http://schemas.microsoft.com/office/drawing/2014/main" id="{7F87C024-539D-496E-BB1E-9454938E18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7" name="Rectangle 6">
            <a:extLst>
              <a:ext uri="{FF2B5EF4-FFF2-40B4-BE49-F238E27FC236}">
                <a16:creationId xmlns:a16="http://schemas.microsoft.com/office/drawing/2014/main" id="{3A0E5F56-D3FB-4348-A89B-A2ACA387647B}"/>
              </a:ext>
            </a:extLst>
          </p:cNvPr>
          <p:cNvSpPr/>
          <p:nvPr/>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sp>
        <p:nvSpPr>
          <p:cNvPr id="16" name="Rectangle 15">
            <a:extLst>
              <a:ext uri="{FF2B5EF4-FFF2-40B4-BE49-F238E27FC236}">
                <a16:creationId xmlns:a16="http://schemas.microsoft.com/office/drawing/2014/main" id="{FA56D530-4897-4FCE-9BB5-C5B048015D45}"/>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34" name="Slide Number Placeholder 4">
            <a:extLst>
              <a:ext uri="{FF2B5EF4-FFF2-40B4-BE49-F238E27FC236}">
                <a16:creationId xmlns:a16="http://schemas.microsoft.com/office/drawing/2014/main" id="{2965084C-2261-434B-BCBD-C505F5FF4B9F}"/>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17" name="Picture 16">
            <a:extLst>
              <a:ext uri="{FF2B5EF4-FFF2-40B4-BE49-F238E27FC236}">
                <a16:creationId xmlns:a16="http://schemas.microsoft.com/office/drawing/2014/main" id="{993DD2FC-BBFC-47A9-820B-3CE999320DB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18" name="Group 17">
            <a:extLst>
              <a:ext uri="{FF2B5EF4-FFF2-40B4-BE49-F238E27FC236}">
                <a16:creationId xmlns:a16="http://schemas.microsoft.com/office/drawing/2014/main" id="{BA89A422-1748-4FCD-BF53-CC7F39B716B9}"/>
              </a:ext>
            </a:extLst>
          </p:cNvPr>
          <p:cNvGrpSpPr/>
          <p:nvPr userDrawn="1"/>
        </p:nvGrpSpPr>
        <p:grpSpPr>
          <a:xfrm>
            <a:off x="1545245" y="6195058"/>
            <a:ext cx="1794611" cy="457204"/>
            <a:chOff x="1603258" y="6209400"/>
            <a:chExt cx="1794611" cy="457204"/>
          </a:xfrm>
        </p:grpSpPr>
        <p:grpSp>
          <p:nvGrpSpPr>
            <p:cNvPr id="19" name="Group 18">
              <a:extLst>
                <a:ext uri="{FF2B5EF4-FFF2-40B4-BE49-F238E27FC236}">
                  <a16:creationId xmlns:a16="http://schemas.microsoft.com/office/drawing/2014/main" id="{2157BCC1-6C83-408A-BA47-105F4615ED26}"/>
                </a:ext>
              </a:extLst>
            </p:cNvPr>
            <p:cNvGrpSpPr/>
            <p:nvPr userDrawn="1"/>
          </p:nvGrpSpPr>
          <p:grpSpPr>
            <a:xfrm>
              <a:off x="2108611" y="6209400"/>
              <a:ext cx="1289258" cy="419108"/>
              <a:chOff x="2108611" y="6196918"/>
              <a:chExt cx="1289258" cy="419108"/>
            </a:xfrm>
          </p:grpSpPr>
          <p:pic>
            <p:nvPicPr>
              <p:cNvPr id="21" name="Picture 20">
                <a:extLst>
                  <a:ext uri="{FF2B5EF4-FFF2-40B4-BE49-F238E27FC236}">
                    <a16:creationId xmlns:a16="http://schemas.microsoft.com/office/drawing/2014/main" id="{1FB763A3-3BB6-4F62-96F4-8FDB8106300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22" name="Picture 21">
                <a:extLst>
                  <a:ext uri="{FF2B5EF4-FFF2-40B4-BE49-F238E27FC236}">
                    <a16:creationId xmlns:a16="http://schemas.microsoft.com/office/drawing/2014/main" id="{6A9D4E33-0669-42BE-AB86-A4F3D869DB9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0" name="Picture 6">
              <a:extLst>
                <a:ext uri="{FF2B5EF4-FFF2-40B4-BE49-F238E27FC236}">
                  <a16:creationId xmlns:a16="http://schemas.microsoft.com/office/drawing/2014/main" id="{BDA51908-A574-42CD-9D8B-4981D9462EF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23" name="Group 22">
            <a:extLst>
              <a:ext uri="{FF2B5EF4-FFF2-40B4-BE49-F238E27FC236}">
                <a16:creationId xmlns:a16="http://schemas.microsoft.com/office/drawing/2014/main" id="{BDCA2B8C-06C7-427F-9381-B7F481347EB2}"/>
              </a:ext>
            </a:extLst>
          </p:cNvPr>
          <p:cNvGrpSpPr/>
          <p:nvPr userDrawn="1"/>
        </p:nvGrpSpPr>
        <p:grpSpPr>
          <a:xfrm>
            <a:off x="3604941" y="6135120"/>
            <a:ext cx="1633444" cy="577081"/>
            <a:chOff x="3671145" y="6135120"/>
            <a:chExt cx="1633444" cy="577081"/>
          </a:xfrm>
        </p:grpSpPr>
        <p:pic>
          <p:nvPicPr>
            <p:cNvPr id="24" name="Picture 23">
              <a:extLst>
                <a:ext uri="{FF2B5EF4-FFF2-40B4-BE49-F238E27FC236}">
                  <a16:creationId xmlns:a16="http://schemas.microsoft.com/office/drawing/2014/main" id="{9E5027CA-A7C9-4945-902C-FDDF9072C17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25" name="Rectangle 24">
              <a:extLst>
                <a:ext uri="{FF2B5EF4-FFF2-40B4-BE49-F238E27FC236}">
                  <a16:creationId xmlns:a16="http://schemas.microsoft.com/office/drawing/2014/main" id="{15F95E8A-3EF7-4457-9319-F60634F290E3}"/>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26" name="Picture 25">
            <a:extLst>
              <a:ext uri="{FF2B5EF4-FFF2-40B4-BE49-F238E27FC236}">
                <a16:creationId xmlns:a16="http://schemas.microsoft.com/office/drawing/2014/main" id="{4871EC69-C0A5-4D40-AB97-8586D0A19AB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400102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B502D7-A4EB-4896-912C-F1C612B4A69A}"/>
              </a:ext>
            </a:extLst>
          </p:cNvPr>
          <p:cNvSpPr>
            <a:spLocks noGrp="1"/>
          </p:cNvSpPr>
          <p:nvPr>
            <p:ph type="ftr" sz="quarter" idx="11"/>
          </p:nvPr>
        </p:nvSpPr>
        <p:spPr/>
        <p:txBody>
          <a:bodyPr/>
          <a:lstStyle/>
          <a:p>
            <a:r>
              <a:rPr lang="en-US"/>
              <a:t>NextGen Federal Systems Proprietary</a:t>
            </a:r>
          </a:p>
        </p:txBody>
      </p:sp>
      <p:sp>
        <p:nvSpPr>
          <p:cNvPr id="4" name="Slide Number Placeholder 3">
            <a:extLst>
              <a:ext uri="{FF2B5EF4-FFF2-40B4-BE49-F238E27FC236}">
                <a16:creationId xmlns:a16="http://schemas.microsoft.com/office/drawing/2014/main" id="{CC7BF870-737B-414E-A62D-381D3DC7CFB9}"/>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5" name="Picture 4">
            <a:extLst>
              <a:ext uri="{FF2B5EF4-FFF2-40B4-BE49-F238E27FC236}">
                <a16:creationId xmlns:a16="http://schemas.microsoft.com/office/drawing/2014/main" id="{7F87C024-539D-496E-BB1E-9454938E18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Tree>
    <p:extLst>
      <p:ext uri="{BB962C8B-B14F-4D97-AF65-F5344CB8AC3E}">
        <p14:creationId xmlns:p14="http://schemas.microsoft.com/office/powerpoint/2010/main" val="7844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591693-BF58-49C5-90E0-32C8F4E5EE25}"/>
              </a:ext>
            </a:extLst>
          </p:cNvPr>
          <p:cNvSpPr/>
          <p:nvPr/>
        </p:nvSpPr>
        <p:spPr>
          <a:xfrm>
            <a:off x="839788" y="1132608"/>
            <a:ext cx="3932236"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3" name="Content Placeholder 2">
            <a:extLst>
              <a:ext uri="{FF2B5EF4-FFF2-40B4-BE49-F238E27FC236}">
                <a16:creationId xmlns:a16="http://schemas.microsoft.com/office/drawing/2014/main" id="{420AC38C-88AA-4D41-8ECF-76EAF89C384E}"/>
              </a:ext>
            </a:extLst>
          </p:cNvPr>
          <p:cNvSpPr>
            <a:spLocks noGrp="1"/>
          </p:cNvSpPr>
          <p:nvPr>
            <p:ph idx="1"/>
          </p:nvPr>
        </p:nvSpPr>
        <p:spPr>
          <a:xfrm>
            <a:off x="5183188" y="1126120"/>
            <a:ext cx="6172200" cy="5559829"/>
          </a:xfrm>
        </p:spPr>
        <p:txBody>
          <a:bodyPr/>
          <a:lstStyle>
            <a:lvl1pPr>
              <a:lnSpc>
                <a:spcPct val="100000"/>
              </a:lnSpc>
              <a:spcBef>
                <a:spcPts val="200"/>
              </a:spcBef>
              <a:spcAft>
                <a:spcPts val="200"/>
              </a:spcAft>
              <a:defRPr sz="3200"/>
            </a:lvl1pPr>
            <a:lvl2pPr>
              <a:lnSpc>
                <a:spcPct val="100000"/>
              </a:lnSpc>
              <a:spcBef>
                <a:spcPts val="200"/>
              </a:spcBef>
              <a:spcAft>
                <a:spcPts val="200"/>
              </a:spcAft>
              <a:defRPr sz="2800"/>
            </a:lvl2pPr>
            <a:lvl3pPr>
              <a:lnSpc>
                <a:spcPct val="100000"/>
              </a:lnSpc>
              <a:spcBef>
                <a:spcPts val="200"/>
              </a:spcBef>
              <a:spcAft>
                <a:spcPts val="200"/>
              </a:spcAft>
              <a:defRPr sz="2400"/>
            </a:lvl3pPr>
            <a:lvl4pPr>
              <a:lnSpc>
                <a:spcPct val="100000"/>
              </a:lnSpc>
              <a:spcBef>
                <a:spcPts val="200"/>
              </a:spcBef>
              <a:spcAft>
                <a:spcPts val="200"/>
              </a:spcAft>
              <a:defRPr sz="2000"/>
            </a:lvl4pPr>
            <a:lvl5pPr>
              <a:lnSpc>
                <a:spcPct val="100000"/>
              </a:lnSpc>
              <a:spcBef>
                <a:spcPts val="200"/>
              </a:spcBef>
              <a:spcAft>
                <a:spcPts val="200"/>
              </a:spcAft>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44D30-04FE-4F95-A2EF-C4C5A05F724B}"/>
              </a:ext>
            </a:extLst>
          </p:cNvPr>
          <p:cNvSpPr>
            <a:spLocks noGrp="1"/>
          </p:cNvSpPr>
          <p:nvPr>
            <p:ph type="body" sz="half" idx="2"/>
          </p:nvPr>
        </p:nvSpPr>
        <p:spPr>
          <a:xfrm>
            <a:off x="839788" y="1845130"/>
            <a:ext cx="3932237" cy="4023858"/>
          </a:xfrm>
        </p:spPr>
        <p:txBody>
          <a:bodyPr>
            <a:normAutofit/>
          </a:bodyPr>
          <a:lstStyle>
            <a:lvl1pPr marL="0" indent="0">
              <a:buNone/>
              <a:defRPr sz="2000">
                <a:solidFill>
                  <a:srgbClr val="1D4B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8BA8BAA-3D36-4A77-9C1C-DE57A129D9CE}"/>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8B9E35CA-4CFF-4E8B-AFDC-78B2EA5D6F43}"/>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10" name="Picture 9">
            <a:extLst>
              <a:ext uri="{FF2B5EF4-FFF2-40B4-BE49-F238E27FC236}">
                <a16:creationId xmlns:a16="http://schemas.microsoft.com/office/drawing/2014/main" id="{3905669B-E0E0-4C79-B3CE-7B78F52149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8" name="Title 7">
            <a:extLst>
              <a:ext uri="{FF2B5EF4-FFF2-40B4-BE49-F238E27FC236}">
                <a16:creationId xmlns:a16="http://schemas.microsoft.com/office/drawing/2014/main" id="{3A58DB23-0BA6-4DF2-A221-72F5918504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1032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591693-BF58-49C5-90E0-32C8F4E5EE25}"/>
              </a:ext>
            </a:extLst>
          </p:cNvPr>
          <p:cNvSpPr/>
          <p:nvPr/>
        </p:nvSpPr>
        <p:spPr>
          <a:xfrm>
            <a:off x="839788" y="1132608"/>
            <a:ext cx="3932236"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3" name="Content Placeholder 2">
            <a:extLst>
              <a:ext uri="{FF2B5EF4-FFF2-40B4-BE49-F238E27FC236}">
                <a16:creationId xmlns:a16="http://schemas.microsoft.com/office/drawing/2014/main" id="{420AC38C-88AA-4D41-8ECF-76EAF89C384E}"/>
              </a:ext>
            </a:extLst>
          </p:cNvPr>
          <p:cNvSpPr>
            <a:spLocks noGrp="1"/>
          </p:cNvSpPr>
          <p:nvPr>
            <p:ph idx="1"/>
          </p:nvPr>
        </p:nvSpPr>
        <p:spPr>
          <a:xfrm>
            <a:off x="5183188" y="1126120"/>
            <a:ext cx="6172200" cy="5559829"/>
          </a:xfrm>
        </p:spPr>
        <p:txBody>
          <a:bodyPr/>
          <a:lstStyle>
            <a:lvl1pPr>
              <a:lnSpc>
                <a:spcPct val="100000"/>
              </a:lnSpc>
              <a:spcBef>
                <a:spcPts val="200"/>
              </a:spcBef>
              <a:spcAft>
                <a:spcPts val="200"/>
              </a:spcAft>
              <a:defRPr sz="3200"/>
            </a:lvl1pPr>
            <a:lvl2pPr>
              <a:lnSpc>
                <a:spcPct val="100000"/>
              </a:lnSpc>
              <a:spcBef>
                <a:spcPts val="200"/>
              </a:spcBef>
              <a:spcAft>
                <a:spcPts val="200"/>
              </a:spcAft>
              <a:defRPr sz="2800"/>
            </a:lvl2pPr>
            <a:lvl3pPr>
              <a:lnSpc>
                <a:spcPct val="100000"/>
              </a:lnSpc>
              <a:spcBef>
                <a:spcPts val="200"/>
              </a:spcBef>
              <a:spcAft>
                <a:spcPts val="200"/>
              </a:spcAft>
              <a:defRPr sz="2400"/>
            </a:lvl3pPr>
            <a:lvl4pPr>
              <a:lnSpc>
                <a:spcPct val="100000"/>
              </a:lnSpc>
              <a:spcBef>
                <a:spcPts val="200"/>
              </a:spcBef>
              <a:spcAft>
                <a:spcPts val="200"/>
              </a:spcAft>
              <a:defRPr sz="2000"/>
            </a:lvl4pPr>
            <a:lvl5pPr>
              <a:lnSpc>
                <a:spcPct val="100000"/>
              </a:lnSpc>
              <a:spcBef>
                <a:spcPts val="200"/>
              </a:spcBef>
              <a:spcAft>
                <a:spcPts val="200"/>
              </a:spcAft>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44D30-04FE-4F95-A2EF-C4C5A05F724B}"/>
              </a:ext>
            </a:extLst>
          </p:cNvPr>
          <p:cNvSpPr>
            <a:spLocks noGrp="1"/>
          </p:cNvSpPr>
          <p:nvPr>
            <p:ph type="body" sz="half" idx="2"/>
          </p:nvPr>
        </p:nvSpPr>
        <p:spPr>
          <a:xfrm>
            <a:off x="839788" y="1845130"/>
            <a:ext cx="3932237" cy="4023858"/>
          </a:xfrm>
        </p:spPr>
        <p:txBody>
          <a:bodyPr>
            <a:normAutofit/>
          </a:bodyPr>
          <a:lstStyle>
            <a:lvl1pPr marL="0" indent="0">
              <a:buNone/>
              <a:defRPr sz="2000">
                <a:solidFill>
                  <a:srgbClr val="1D4B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8BA8BAA-3D36-4A77-9C1C-DE57A129D9CE}"/>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8B9E35CA-4CFF-4E8B-AFDC-78B2EA5D6F43}"/>
              </a:ext>
            </a:extLst>
          </p:cNvPr>
          <p:cNvSpPr>
            <a:spLocks noGrp="1"/>
          </p:cNvSpPr>
          <p:nvPr>
            <p:ph type="sldNum" sz="quarter" idx="12"/>
          </p:nvPr>
        </p:nvSpPr>
        <p:spPr/>
        <p:txBody>
          <a:bodyPr/>
          <a:lstStyle/>
          <a:p>
            <a:fld id="{0712C54B-1FC7-4AC6-9E65-7AB212CC1804}" type="slidenum">
              <a:rPr lang="en-US" smtClean="0"/>
              <a:pPr/>
              <a:t>‹#›</a:t>
            </a:fld>
            <a:endParaRPr lang="en-US"/>
          </a:p>
        </p:txBody>
      </p:sp>
      <p:pic>
        <p:nvPicPr>
          <p:cNvPr id="10" name="Picture 9">
            <a:extLst>
              <a:ext uri="{FF2B5EF4-FFF2-40B4-BE49-F238E27FC236}">
                <a16:creationId xmlns:a16="http://schemas.microsoft.com/office/drawing/2014/main" id="{3905669B-E0E0-4C79-B3CE-7B78F52149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8" name="Title 7">
            <a:extLst>
              <a:ext uri="{FF2B5EF4-FFF2-40B4-BE49-F238E27FC236}">
                <a16:creationId xmlns:a16="http://schemas.microsoft.com/office/drawing/2014/main" id="{3A58DB23-0BA6-4DF2-A221-72F5918504BC}"/>
              </a:ext>
            </a:extLst>
          </p:cNvPr>
          <p:cNvSpPr>
            <a:spLocks noGrp="1"/>
          </p:cNvSpPr>
          <p:nvPr>
            <p:ph type="title"/>
          </p:nvPr>
        </p:nvSpPr>
        <p:spPr/>
        <p:txBody>
          <a:bodyPr/>
          <a:lstStyle/>
          <a:p>
            <a:r>
              <a:rPr lang="en-US"/>
              <a:t>Click to edit Master title style</a:t>
            </a:r>
          </a:p>
        </p:txBody>
      </p:sp>
      <p:sp>
        <p:nvSpPr>
          <p:cNvPr id="9" name="Rectangle 8">
            <a:extLst>
              <a:ext uri="{FF2B5EF4-FFF2-40B4-BE49-F238E27FC236}">
                <a16:creationId xmlns:a16="http://schemas.microsoft.com/office/drawing/2014/main" id="{164A206D-D1CF-463B-9688-DD5E351631BC}"/>
              </a:ext>
            </a:extLst>
          </p:cNvPr>
          <p:cNvSpPr/>
          <p:nvPr userDrawn="1"/>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sp>
        <p:nvSpPr>
          <p:cNvPr id="20" name="Rectangle 19">
            <a:extLst>
              <a:ext uri="{FF2B5EF4-FFF2-40B4-BE49-F238E27FC236}">
                <a16:creationId xmlns:a16="http://schemas.microsoft.com/office/drawing/2014/main" id="{2731F4C9-1D83-49E9-BC58-A021AA45B19C}"/>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19" name="Slide Number Placeholder 4">
            <a:extLst>
              <a:ext uri="{FF2B5EF4-FFF2-40B4-BE49-F238E27FC236}">
                <a16:creationId xmlns:a16="http://schemas.microsoft.com/office/drawing/2014/main" id="{895FFF1F-ECCA-4DDF-AF90-37479A63EA75}"/>
              </a:ext>
            </a:extLst>
          </p:cNvPr>
          <p:cNvSpPr txBox="1">
            <a:spLocks/>
          </p:cNvSpPr>
          <p:nvPr userDrawn="1"/>
        </p:nvSpPr>
        <p:spPr>
          <a:xfrm>
            <a:off x="231647" y="6720839"/>
            <a:ext cx="2743200" cy="123790"/>
          </a:xfrm>
          <a:prstGeom prst="rect">
            <a:avLst/>
          </a:prstGeom>
        </p:spPr>
        <p:txBody>
          <a:bodyPr vert="horz" lIns="0" tIns="0" rIns="0" bIns="0" rtlCol="0" anchor="b"/>
          <a:lstStyle>
            <a:defPPr>
              <a:defRPr lang="en-US"/>
            </a:defPPr>
            <a:lvl1pPr marL="0" algn="l" defTabSz="914400" rtl="0" eaLnBrk="1" latinLnBrk="0" hangingPunct="1">
              <a:defRPr lang="en-US" sz="800" kern="1200" smtClean="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12C54B-1FC7-4AC6-9E65-7AB212CC1804}" type="slidenum">
              <a:rPr lang="en-US" smtClean="0"/>
              <a:pPr/>
              <a:t>‹#›</a:t>
            </a:fld>
            <a:endParaRPr lang="en-US"/>
          </a:p>
        </p:txBody>
      </p:sp>
      <p:pic>
        <p:nvPicPr>
          <p:cNvPr id="24" name="Picture 23">
            <a:extLst>
              <a:ext uri="{FF2B5EF4-FFF2-40B4-BE49-F238E27FC236}">
                <a16:creationId xmlns:a16="http://schemas.microsoft.com/office/drawing/2014/main" id="{FD24F5FB-AB5B-46ED-A053-860EC69FC9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25" name="Group 24">
            <a:extLst>
              <a:ext uri="{FF2B5EF4-FFF2-40B4-BE49-F238E27FC236}">
                <a16:creationId xmlns:a16="http://schemas.microsoft.com/office/drawing/2014/main" id="{85A224D6-46E2-49E5-9BA5-C24D15208CCF}"/>
              </a:ext>
            </a:extLst>
          </p:cNvPr>
          <p:cNvGrpSpPr/>
          <p:nvPr userDrawn="1"/>
        </p:nvGrpSpPr>
        <p:grpSpPr>
          <a:xfrm>
            <a:off x="1545245" y="6195058"/>
            <a:ext cx="1794611" cy="457204"/>
            <a:chOff x="1603258" y="6209400"/>
            <a:chExt cx="1794611" cy="457204"/>
          </a:xfrm>
        </p:grpSpPr>
        <p:grpSp>
          <p:nvGrpSpPr>
            <p:cNvPr id="26" name="Group 25">
              <a:extLst>
                <a:ext uri="{FF2B5EF4-FFF2-40B4-BE49-F238E27FC236}">
                  <a16:creationId xmlns:a16="http://schemas.microsoft.com/office/drawing/2014/main" id="{5B3C27E5-6A18-418D-9827-41028CC53992}"/>
                </a:ext>
              </a:extLst>
            </p:cNvPr>
            <p:cNvGrpSpPr/>
            <p:nvPr userDrawn="1"/>
          </p:nvGrpSpPr>
          <p:grpSpPr>
            <a:xfrm>
              <a:off x="2108611" y="6209400"/>
              <a:ext cx="1289258" cy="419108"/>
              <a:chOff x="2108611" y="6196918"/>
              <a:chExt cx="1289258" cy="419108"/>
            </a:xfrm>
          </p:grpSpPr>
          <p:pic>
            <p:nvPicPr>
              <p:cNvPr id="28" name="Picture 27">
                <a:extLst>
                  <a:ext uri="{FF2B5EF4-FFF2-40B4-BE49-F238E27FC236}">
                    <a16:creationId xmlns:a16="http://schemas.microsoft.com/office/drawing/2014/main" id="{0B95F134-1EB0-45E7-B72F-772B1FD801B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29" name="Picture 28">
                <a:extLst>
                  <a:ext uri="{FF2B5EF4-FFF2-40B4-BE49-F238E27FC236}">
                    <a16:creationId xmlns:a16="http://schemas.microsoft.com/office/drawing/2014/main" id="{D862C3E7-5462-41D7-B59D-06A7F39F6EF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7" name="Picture 6">
              <a:extLst>
                <a:ext uri="{FF2B5EF4-FFF2-40B4-BE49-F238E27FC236}">
                  <a16:creationId xmlns:a16="http://schemas.microsoft.com/office/drawing/2014/main" id="{AA9D6AB1-BD46-4EFC-BEC8-31593B234E4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30" name="Group 29">
            <a:extLst>
              <a:ext uri="{FF2B5EF4-FFF2-40B4-BE49-F238E27FC236}">
                <a16:creationId xmlns:a16="http://schemas.microsoft.com/office/drawing/2014/main" id="{97F558EA-2588-4BA7-925C-D9CC95355C65}"/>
              </a:ext>
            </a:extLst>
          </p:cNvPr>
          <p:cNvGrpSpPr/>
          <p:nvPr userDrawn="1"/>
        </p:nvGrpSpPr>
        <p:grpSpPr>
          <a:xfrm>
            <a:off x="3604941" y="6135120"/>
            <a:ext cx="1633444" cy="577081"/>
            <a:chOff x="3671145" y="6135120"/>
            <a:chExt cx="1633444" cy="577081"/>
          </a:xfrm>
        </p:grpSpPr>
        <p:pic>
          <p:nvPicPr>
            <p:cNvPr id="32" name="Picture 31">
              <a:extLst>
                <a:ext uri="{FF2B5EF4-FFF2-40B4-BE49-F238E27FC236}">
                  <a16:creationId xmlns:a16="http://schemas.microsoft.com/office/drawing/2014/main" id="{8779C65D-169F-4CB4-8ABB-2D944A3231D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38" name="Rectangle 37">
              <a:extLst>
                <a:ext uri="{FF2B5EF4-FFF2-40B4-BE49-F238E27FC236}">
                  <a16:creationId xmlns:a16="http://schemas.microsoft.com/office/drawing/2014/main" id="{79692F9F-3EED-4B83-AA5F-2027BEC3449C}"/>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39" name="Picture 38">
            <a:extLst>
              <a:ext uri="{FF2B5EF4-FFF2-40B4-BE49-F238E27FC236}">
                <a16:creationId xmlns:a16="http://schemas.microsoft.com/office/drawing/2014/main" id="{A1F48424-0A36-413A-B71D-0AE810F0C5D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61416996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1875-E157-439D-B76C-16DA2C318BB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983B069-073D-4EC1-B086-A6F765A04369}"/>
              </a:ext>
            </a:extLst>
          </p:cNvPr>
          <p:cNvSpPr>
            <a:spLocks noGrp="1"/>
          </p:cNvSpPr>
          <p:nvPr>
            <p:ph type="sldNum" sz="quarter" idx="10"/>
          </p:nvPr>
        </p:nvSpPr>
        <p:spPr/>
        <p:txBody>
          <a:bodyPr/>
          <a:lstStyle/>
          <a:p>
            <a:fld id="{0712C54B-1FC7-4AC6-9E65-7AB212CC1804}" type="slidenum">
              <a:rPr lang="en-US" smtClean="0"/>
              <a:pPr/>
              <a:t>‹#›</a:t>
            </a:fld>
            <a:endParaRPr lang="en-US"/>
          </a:p>
        </p:txBody>
      </p:sp>
      <p:sp>
        <p:nvSpPr>
          <p:cNvPr id="4" name="Footer Placeholder 3">
            <a:extLst>
              <a:ext uri="{FF2B5EF4-FFF2-40B4-BE49-F238E27FC236}">
                <a16:creationId xmlns:a16="http://schemas.microsoft.com/office/drawing/2014/main" id="{3D626834-A8FE-4814-8B21-3EE6A6CE0FB6}"/>
              </a:ext>
            </a:extLst>
          </p:cNvPr>
          <p:cNvSpPr>
            <a:spLocks noGrp="1"/>
          </p:cNvSpPr>
          <p:nvPr>
            <p:ph type="ftr" sz="quarter" idx="11"/>
          </p:nvPr>
        </p:nvSpPr>
        <p:spPr/>
        <p:txBody>
          <a:bodyPr/>
          <a:lstStyle/>
          <a:p>
            <a:r>
              <a:rPr lang="en-US"/>
              <a:t>NextGen Federal Systems Proprietary</a:t>
            </a:r>
          </a:p>
        </p:txBody>
      </p:sp>
    </p:spTree>
    <p:extLst>
      <p:ext uri="{BB962C8B-B14F-4D97-AF65-F5344CB8AC3E}">
        <p14:creationId xmlns:p14="http://schemas.microsoft.com/office/powerpoint/2010/main" val="691208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Side Bar">
  <p:cSld name="1_Title and Content Side Bar">
    <p:spTree>
      <p:nvGrpSpPr>
        <p:cNvPr id="1" name="Shape 19"/>
        <p:cNvGrpSpPr/>
        <p:nvPr/>
      </p:nvGrpSpPr>
      <p:grpSpPr>
        <a:xfrm>
          <a:off x="0" y="0"/>
          <a:ext cx="0" cy="0"/>
          <a:chOff x="0" y="0"/>
          <a:chExt cx="0" cy="0"/>
        </a:xfrm>
      </p:grpSpPr>
      <p:sp>
        <p:nvSpPr>
          <p:cNvPr id="20" name="Google Shape;20;p23"/>
          <p:cNvSpPr txBox="1">
            <a:spLocks noGrp="1"/>
          </p:cNvSpPr>
          <p:nvPr>
            <p:ph type="body" idx="1"/>
          </p:nvPr>
        </p:nvSpPr>
        <p:spPr>
          <a:xfrm>
            <a:off x="914399" y="1371599"/>
            <a:ext cx="10673395" cy="534923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
              </a:spcBef>
              <a:spcAft>
                <a:spcPts val="0"/>
              </a:spcAft>
              <a:buClr>
                <a:srgbClr val="53575A"/>
              </a:buClr>
              <a:buSzPts val="2800"/>
              <a:buChar char="•"/>
              <a:defRPr/>
            </a:lvl1pPr>
            <a:lvl2pPr marL="914400" lvl="1" indent="-327660" algn="l">
              <a:lnSpc>
                <a:spcPct val="100000"/>
              </a:lnSpc>
              <a:spcBef>
                <a:spcPts val="200"/>
              </a:spcBef>
              <a:spcAft>
                <a:spcPts val="0"/>
              </a:spcAft>
              <a:buClr>
                <a:srgbClr val="53575A"/>
              </a:buClr>
              <a:buSzPts val="1560"/>
              <a:buChar char="o"/>
              <a:defRPr/>
            </a:lvl2pPr>
            <a:lvl3pPr marL="1371600" lvl="2" indent="-323850" algn="l">
              <a:lnSpc>
                <a:spcPct val="100000"/>
              </a:lnSpc>
              <a:spcBef>
                <a:spcPts val="200"/>
              </a:spcBef>
              <a:spcAft>
                <a:spcPts val="0"/>
              </a:spcAft>
              <a:buClr>
                <a:srgbClr val="53575A"/>
              </a:buClr>
              <a:buSzPts val="1500"/>
              <a:buChar char="▪"/>
              <a:defRPr/>
            </a:lvl3pPr>
            <a:lvl4pPr marL="1828800" lvl="3" indent="-342900" algn="l">
              <a:lnSpc>
                <a:spcPct val="100000"/>
              </a:lnSpc>
              <a:spcBef>
                <a:spcPts val="200"/>
              </a:spcBef>
              <a:spcAft>
                <a:spcPts val="0"/>
              </a:spcAft>
              <a:buClr>
                <a:srgbClr val="53575A"/>
              </a:buClr>
              <a:buSzPts val="1800"/>
              <a:buChar char="•"/>
              <a:defRPr/>
            </a:lvl4pPr>
            <a:lvl5pPr marL="2286000" lvl="4" indent="-314325" algn="l">
              <a:lnSpc>
                <a:spcPct val="100000"/>
              </a:lnSpc>
              <a:spcBef>
                <a:spcPts val="200"/>
              </a:spcBef>
              <a:spcAft>
                <a:spcPts val="0"/>
              </a:spcAft>
              <a:buClr>
                <a:srgbClr val="53575A"/>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3"/>
          <p:cNvSpPr txBox="1">
            <a:spLocks noGrp="1"/>
          </p:cNvSpPr>
          <p:nvPr>
            <p:ph type="sldNum" idx="12"/>
          </p:nvPr>
        </p:nvSpPr>
        <p:spPr>
          <a:xfrm>
            <a:off x="231647" y="6720839"/>
            <a:ext cx="2743200" cy="12379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23"/>
          <p:cNvSpPr txBox="1">
            <a:spLocks noGrp="1"/>
          </p:cNvSpPr>
          <p:nvPr>
            <p:ph type="title"/>
          </p:nvPr>
        </p:nvSpPr>
        <p:spPr>
          <a:xfrm>
            <a:off x="1280160" y="218208"/>
            <a:ext cx="8942832"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9227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wo Content White">
  <p:cSld name="3_Two Content White">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1280160" y="218208"/>
            <a:ext cx="1051560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914400" y="1371600"/>
            <a:ext cx="5181600" cy="533586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
              </a:spcBef>
              <a:spcAft>
                <a:spcPts val="0"/>
              </a:spcAft>
              <a:buClr>
                <a:srgbClr val="53575A"/>
              </a:buClr>
              <a:buSzPts val="2800"/>
              <a:buChar char="•"/>
              <a:defRPr>
                <a:solidFill>
                  <a:srgbClr val="53575A"/>
                </a:solidFill>
              </a:defRPr>
            </a:lvl1pPr>
            <a:lvl2pPr marL="914400" lvl="1" indent="-327660" algn="l">
              <a:lnSpc>
                <a:spcPct val="100000"/>
              </a:lnSpc>
              <a:spcBef>
                <a:spcPts val="200"/>
              </a:spcBef>
              <a:spcAft>
                <a:spcPts val="0"/>
              </a:spcAft>
              <a:buClr>
                <a:srgbClr val="53575A"/>
              </a:buClr>
              <a:buSzPts val="1560"/>
              <a:buChar char="o"/>
              <a:defRPr>
                <a:solidFill>
                  <a:srgbClr val="53575A"/>
                </a:solidFill>
              </a:defRPr>
            </a:lvl2pPr>
            <a:lvl3pPr marL="1371600" lvl="2" indent="-323850" algn="l">
              <a:lnSpc>
                <a:spcPct val="100000"/>
              </a:lnSpc>
              <a:spcBef>
                <a:spcPts val="200"/>
              </a:spcBef>
              <a:spcAft>
                <a:spcPts val="0"/>
              </a:spcAft>
              <a:buClr>
                <a:srgbClr val="53575A"/>
              </a:buClr>
              <a:buSzPts val="1500"/>
              <a:buChar char="▪"/>
              <a:defRPr>
                <a:solidFill>
                  <a:srgbClr val="53575A"/>
                </a:solidFill>
              </a:defRPr>
            </a:lvl3pPr>
            <a:lvl4pPr marL="1828800" lvl="3" indent="-342900" algn="l">
              <a:lnSpc>
                <a:spcPct val="100000"/>
              </a:lnSpc>
              <a:spcBef>
                <a:spcPts val="200"/>
              </a:spcBef>
              <a:spcAft>
                <a:spcPts val="0"/>
              </a:spcAft>
              <a:buClr>
                <a:srgbClr val="53575A"/>
              </a:buClr>
              <a:buSzPts val="1800"/>
              <a:buChar char="•"/>
              <a:defRPr>
                <a:solidFill>
                  <a:srgbClr val="53575A"/>
                </a:solidFill>
              </a:defRPr>
            </a:lvl4pPr>
            <a:lvl5pPr marL="2286000" lvl="4" indent="-314325" algn="l">
              <a:lnSpc>
                <a:spcPct val="100000"/>
              </a:lnSpc>
              <a:spcBef>
                <a:spcPts val="200"/>
              </a:spcBef>
              <a:spcAft>
                <a:spcPts val="0"/>
              </a:spcAft>
              <a:buClr>
                <a:srgbClr val="53575A"/>
              </a:buClr>
              <a:buSzPts val="1350"/>
              <a:buChar char="o"/>
              <a:defRPr>
                <a:solidFill>
                  <a:srgbClr val="53575A"/>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2"/>
          </p:nvPr>
        </p:nvSpPr>
        <p:spPr>
          <a:xfrm>
            <a:off x="6162675" y="1371599"/>
            <a:ext cx="5181600" cy="533586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
              </a:spcBef>
              <a:spcAft>
                <a:spcPts val="0"/>
              </a:spcAft>
              <a:buClr>
                <a:srgbClr val="53575A"/>
              </a:buClr>
              <a:buSzPts val="2800"/>
              <a:buChar char="•"/>
              <a:defRPr>
                <a:solidFill>
                  <a:srgbClr val="53575A"/>
                </a:solidFill>
              </a:defRPr>
            </a:lvl1pPr>
            <a:lvl2pPr marL="914400" lvl="1" indent="-327660" algn="l">
              <a:lnSpc>
                <a:spcPct val="100000"/>
              </a:lnSpc>
              <a:spcBef>
                <a:spcPts val="200"/>
              </a:spcBef>
              <a:spcAft>
                <a:spcPts val="0"/>
              </a:spcAft>
              <a:buClr>
                <a:srgbClr val="53575A"/>
              </a:buClr>
              <a:buSzPts val="1560"/>
              <a:buChar char="o"/>
              <a:defRPr>
                <a:solidFill>
                  <a:srgbClr val="53575A"/>
                </a:solidFill>
              </a:defRPr>
            </a:lvl2pPr>
            <a:lvl3pPr marL="1371600" lvl="2" indent="-323850" algn="l">
              <a:lnSpc>
                <a:spcPct val="100000"/>
              </a:lnSpc>
              <a:spcBef>
                <a:spcPts val="200"/>
              </a:spcBef>
              <a:spcAft>
                <a:spcPts val="0"/>
              </a:spcAft>
              <a:buClr>
                <a:srgbClr val="53575A"/>
              </a:buClr>
              <a:buSzPts val="1500"/>
              <a:buChar char="▪"/>
              <a:defRPr>
                <a:solidFill>
                  <a:srgbClr val="53575A"/>
                </a:solidFill>
              </a:defRPr>
            </a:lvl3pPr>
            <a:lvl4pPr marL="1828800" lvl="3" indent="-342900" algn="l">
              <a:lnSpc>
                <a:spcPct val="100000"/>
              </a:lnSpc>
              <a:spcBef>
                <a:spcPts val="200"/>
              </a:spcBef>
              <a:spcAft>
                <a:spcPts val="0"/>
              </a:spcAft>
              <a:buClr>
                <a:srgbClr val="53575A"/>
              </a:buClr>
              <a:buSzPts val="1800"/>
              <a:buChar char="•"/>
              <a:defRPr>
                <a:solidFill>
                  <a:srgbClr val="53575A"/>
                </a:solidFill>
              </a:defRPr>
            </a:lvl4pPr>
            <a:lvl5pPr marL="2286000" lvl="4" indent="-314325" algn="l">
              <a:lnSpc>
                <a:spcPct val="100000"/>
              </a:lnSpc>
              <a:spcBef>
                <a:spcPts val="200"/>
              </a:spcBef>
              <a:spcAft>
                <a:spcPts val="0"/>
              </a:spcAft>
              <a:buClr>
                <a:srgbClr val="53575A"/>
              </a:buClr>
              <a:buSzPts val="1350"/>
              <a:buChar char="o"/>
              <a:defRPr>
                <a:solidFill>
                  <a:srgbClr val="53575A"/>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sldNum" idx="12"/>
          </p:nvPr>
        </p:nvSpPr>
        <p:spPr>
          <a:xfrm>
            <a:off x="231647" y="6720839"/>
            <a:ext cx="2743200" cy="12379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1D4B9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952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shadeToTitle="1">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9AD9F-B1EB-4D3F-9895-75BEE935F7E7}"/>
              </a:ext>
            </a:extLst>
          </p:cNvPr>
          <p:cNvSpPr>
            <a:spLocks noGrp="1"/>
          </p:cNvSpPr>
          <p:nvPr>
            <p:ph type="title"/>
          </p:nvPr>
        </p:nvSpPr>
        <p:spPr>
          <a:xfrm>
            <a:off x="831850" y="1118077"/>
            <a:ext cx="10515600" cy="2539523"/>
          </a:xfrm>
        </p:spPr>
        <p:txBody>
          <a:bodyPr anchor="b"/>
          <a:lstStyle>
            <a:lvl1pPr>
              <a:defRPr sz="6000">
                <a:solidFill>
                  <a:srgbClr val="53575A"/>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69EBBD-7FCE-42FD-BC77-E38F8764874F}"/>
              </a:ext>
            </a:extLst>
          </p:cNvPr>
          <p:cNvSpPr>
            <a:spLocks noGrp="1"/>
          </p:cNvSpPr>
          <p:nvPr>
            <p:ph type="body" idx="1"/>
          </p:nvPr>
        </p:nvSpPr>
        <p:spPr>
          <a:xfrm>
            <a:off x="831850" y="3664252"/>
            <a:ext cx="10515600" cy="1500187"/>
          </a:xfrm>
        </p:spPr>
        <p:txBody>
          <a:bodyPr/>
          <a:lstStyle>
            <a:lvl1pPr marL="0" indent="0">
              <a:buNone/>
              <a:defRPr sz="2400">
                <a:solidFill>
                  <a:srgbClr val="53575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2F234EC-9ACD-4EE1-B6D5-5B98AD7B940B}"/>
              </a:ext>
            </a:extLst>
          </p:cNvPr>
          <p:cNvSpPr>
            <a:spLocks noGrp="1"/>
          </p:cNvSpPr>
          <p:nvPr>
            <p:ph type="ftr" sz="quarter" idx="11"/>
          </p:nvPr>
        </p:nvSpPr>
        <p:spPr/>
        <p:txBody>
          <a:bodyPr/>
          <a:lstStyle>
            <a:lvl1pPr>
              <a:defRPr>
                <a:solidFill>
                  <a:srgbClr val="1D4B90"/>
                </a:solidFill>
              </a:defRPr>
            </a:lvl1pPr>
          </a:lstStyle>
          <a:p>
            <a:r>
              <a:rPr lang="en-US"/>
              <a:t>NextGen Federal Systems Proprietary</a:t>
            </a:r>
          </a:p>
        </p:txBody>
      </p:sp>
      <p:sp>
        <p:nvSpPr>
          <p:cNvPr id="8" name="Rectangle 7">
            <a:extLst>
              <a:ext uri="{FF2B5EF4-FFF2-40B4-BE49-F238E27FC236}">
                <a16:creationId xmlns:a16="http://schemas.microsoft.com/office/drawing/2014/main" id="{3A572CD0-5CCE-4636-892D-7EEA2CB77AE6}"/>
              </a:ext>
            </a:extLst>
          </p:cNvPr>
          <p:cNvSpPr/>
          <p:nvPr/>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4" name="Picture 13">
            <a:extLst>
              <a:ext uri="{FF2B5EF4-FFF2-40B4-BE49-F238E27FC236}">
                <a16:creationId xmlns:a16="http://schemas.microsoft.com/office/drawing/2014/main" id="{A957099B-71E8-44A2-A88F-E3586DBF55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22" name="Rectangle 21">
            <a:extLst>
              <a:ext uri="{FF2B5EF4-FFF2-40B4-BE49-F238E27FC236}">
                <a16:creationId xmlns:a16="http://schemas.microsoft.com/office/drawing/2014/main" id="{9764F747-F68A-4810-AAE2-9808C57BF70D}"/>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Tree>
    <p:extLst>
      <p:ext uri="{BB962C8B-B14F-4D97-AF65-F5344CB8AC3E}">
        <p14:creationId xmlns:p14="http://schemas.microsoft.com/office/powerpoint/2010/main" val="396093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with Foot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3B929-FB17-4E26-83FB-0300CC297BD2}"/>
              </a:ext>
            </a:extLst>
          </p:cNvPr>
          <p:cNvSpPr>
            <a:spLocks noGrp="1"/>
          </p:cNvSpPr>
          <p:nvPr>
            <p:ph idx="1"/>
          </p:nvPr>
        </p:nvSpPr>
        <p:spPr>
          <a:xfrm>
            <a:off x="914400" y="1371600"/>
            <a:ext cx="10881360" cy="4572000"/>
          </a:xfr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D286FC8-4247-45A6-AF67-FDA390E66A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42" name="Rectangle 41">
            <a:extLst>
              <a:ext uri="{FF2B5EF4-FFF2-40B4-BE49-F238E27FC236}">
                <a16:creationId xmlns:a16="http://schemas.microsoft.com/office/drawing/2014/main" id="{489A0717-1AA2-4C99-9468-22600C9135F2}"/>
              </a:ext>
            </a:extLst>
          </p:cNvPr>
          <p:cNvSpPr/>
          <p:nvPr userDrawn="1"/>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sp>
        <p:nvSpPr>
          <p:cNvPr id="48" name="Title 47">
            <a:extLst>
              <a:ext uri="{FF2B5EF4-FFF2-40B4-BE49-F238E27FC236}">
                <a16:creationId xmlns:a16="http://schemas.microsoft.com/office/drawing/2014/main" id="{B7965517-BF3A-49BA-8C8B-EB8F3D104899}"/>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85B11-90FE-480D-836A-D8C033851E8E}"/>
              </a:ext>
            </a:extLst>
          </p:cNvPr>
          <p:cNvSpPr>
            <a:spLocks noGrp="1"/>
          </p:cNvSpPr>
          <p:nvPr>
            <p:ph type="ftr" sz="quarter" idx="11"/>
          </p:nvPr>
        </p:nvSpPr>
        <p:spPr/>
        <p:txBody>
          <a:bodyPr/>
          <a:lstStyle/>
          <a:p>
            <a:r>
              <a:rPr lang="en-US"/>
              <a:t>NextGen Federal Systems Proprietary</a:t>
            </a:r>
          </a:p>
        </p:txBody>
      </p:sp>
      <p:pic>
        <p:nvPicPr>
          <p:cNvPr id="13" name="Picture 12">
            <a:extLst>
              <a:ext uri="{FF2B5EF4-FFF2-40B4-BE49-F238E27FC236}">
                <a16:creationId xmlns:a16="http://schemas.microsoft.com/office/drawing/2014/main" id="{B7CD9EC2-2089-40E3-B95A-AE6A7788E1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pic>
        <p:nvPicPr>
          <p:cNvPr id="20" name="Picture 19">
            <a:extLst>
              <a:ext uri="{FF2B5EF4-FFF2-40B4-BE49-F238E27FC236}">
                <a16:creationId xmlns:a16="http://schemas.microsoft.com/office/drawing/2014/main" id="{80B2B593-5B05-4E9D-A4B5-98F427692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14" name="Rectangle 13">
            <a:extLst>
              <a:ext uri="{FF2B5EF4-FFF2-40B4-BE49-F238E27FC236}">
                <a16:creationId xmlns:a16="http://schemas.microsoft.com/office/drawing/2014/main" id="{E482381E-575A-4B42-89EA-29547DB90794}"/>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19" name="Slide Number Placeholder 4">
            <a:extLst>
              <a:ext uri="{FF2B5EF4-FFF2-40B4-BE49-F238E27FC236}">
                <a16:creationId xmlns:a16="http://schemas.microsoft.com/office/drawing/2014/main" id="{6ED7F40C-A83D-4C38-8927-C0BB65840F0C}"/>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29" name="Picture 28">
            <a:extLst>
              <a:ext uri="{FF2B5EF4-FFF2-40B4-BE49-F238E27FC236}">
                <a16:creationId xmlns:a16="http://schemas.microsoft.com/office/drawing/2014/main" id="{5EE25B56-0C74-433F-9808-670286CBC00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31" name="Group 30">
            <a:extLst>
              <a:ext uri="{FF2B5EF4-FFF2-40B4-BE49-F238E27FC236}">
                <a16:creationId xmlns:a16="http://schemas.microsoft.com/office/drawing/2014/main" id="{0BE4A3CA-9360-4DA4-B56D-83A9F0353246}"/>
              </a:ext>
            </a:extLst>
          </p:cNvPr>
          <p:cNvGrpSpPr/>
          <p:nvPr userDrawn="1"/>
        </p:nvGrpSpPr>
        <p:grpSpPr>
          <a:xfrm>
            <a:off x="1545245" y="6195058"/>
            <a:ext cx="1794611" cy="457204"/>
            <a:chOff x="1603258" y="6209400"/>
            <a:chExt cx="1794611" cy="457204"/>
          </a:xfrm>
        </p:grpSpPr>
        <p:grpSp>
          <p:nvGrpSpPr>
            <p:cNvPr id="38" name="Group 37">
              <a:extLst>
                <a:ext uri="{FF2B5EF4-FFF2-40B4-BE49-F238E27FC236}">
                  <a16:creationId xmlns:a16="http://schemas.microsoft.com/office/drawing/2014/main" id="{9C4637D4-8A7B-463A-AB52-2959DE397E2B}"/>
                </a:ext>
              </a:extLst>
            </p:cNvPr>
            <p:cNvGrpSpPr/>
            <p:nvPr userDrawn="1"/>
          </p:nvGrpSpPr>
          <p:grpSpPr>
            <a:xfrm>
              <a:off x="2108611" y="6209400"/>
              <a:ext cx="1289258" cy="419108"/>
              <a:chOff x="2108611" y="6196918"/>
              <a:chExt cx="1289258" cy="419108"/>
            </a:xfrm>
          </p:grpSpPr>
          <p:pic>
            <p:nvPicPr>
              <p:cNvPr id="40" name="Picture 39">
                <a:extLst>
                  <a:ext uri="{FF2B5EF4-FFF2-40B4-BE49-F238E27FC236}">
                    <a16:creationId xmlns:a16="http://schemas.microsoft.com/office/drawing/2014/main" id="{5F4AE263-AC79-4D25-9C9A-D4F7D8F7186A}"/>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41" name="Picture 40">
                <a:extLst>
                  <a:ext uri="{FF2B5EF4-FFF2-40B4-BE49-F238E27FC236}">
                    <a16:creationId xmlns:a16="http://schemas.microsoft.com/office/drawing/2014/main" id="{40896505-D7E1-488B-9A35-FBEBAA785B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39" name="Picture 6">
              <a:extLst>
                <a:ext uri="{FF2B5EF4-FFF2-40B4-BE49-F238E27FC236}">
                  <a16:creationId xmlns:a16="http://schemas.microsoft.com/office/drawing/2014/main" id="{AD39859A-1D0A-4A3E-ACB2-6ED9DAEDD81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43" name="Group 42">
            <a:extLst>
              <a:ext uri="{FF2B5EF4-FFF2-40B4-BE49-F238E27FC236}">
                <a16:creationId xmlns:a16="http://schemas.microsoft.com/office/drawing/2014/main" id="{CBEA3075-C599-4357-958B-D6BC03C52B8B}"/>
              </a:ext>
            </a:extLst>
          </p:cNvPr>
          <p:cNvGrpSpPr/>
          <p:nvPr userDrawn="1"/>
        </p:nvGrpSpPr>
        <p:grpSpPr>
          <a:xfrm>
            <a:off x="3604941" y="6135120"/>
            <a:ext cx="1633444" cy="577081"/>
            <a:chOff x="3671145" y="6135120"/>
            <a:chExt cx="1633444" cy="577081"/>
          </a:xfrm>
        </p:grpSpPr>
        <p:pic>
          <p:nvPicPr>
            <p:cNvPr id="44" name="Picture 43">
              <a:extLst>
                <a:ext uri="{FF2B5EF4-FFF2-40B4-BE49-F238E27FC236}">
                  <a16:creationId xmlns:a16="http://schemas.microsoft.com/office/drawing/2014/main" id="{58CCE878-E6E9-44D9-908D-FF1B9ADA195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45" name="Rectangle 44">
              <a:extLst>
                <a:ext uri="{FF2B5EF4-FFF2-40B4-BE49-F238E27FC236}">
                  <a16:creationId xmlns:a16="http://schemas.microsoft.com/office/drawing/2014/main" id="{D7B5CFCD-A6B0-43F5-B890-DDD4FB952EC2}"/>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46" name="Picture 45">
            <a:extLst>
              <a:ext uri="{FF2B5EF4-FFF2-40B4-BE49-F238E27FC236}">
                <a16:creationId xmlns:a16="http://schemas.microsoft.com/office/drawing/2014/main" id="{1259FDA5-3757-4489-AC22-616FA939ABF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47652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3B929-FB17-4E26-83FB-0300CC297BD2}"/>
              </a:ext>
            </a:extLst>
          </p:cNvPr>
          <p:cNvSpPr>
            <a:spLocks noGrp="1"/>
          </p:cNvSpPr>
          <p:nvPr>
            <p:ph idx="1"/>
          </p:nvPr>
        </p:nvSpPr>
        <p:spPr>
          <a:xfrm>
            <a:off x="914400" y="1371600"/>
            <a:ext cx="10881360" cy="5349240"/>
          </a:xfr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DD292A-8041-4165-B0EB-1DA7FA785A5F}"/>
              </a:ext>
            </a:extLst>
          </p:cNvPr>
          <p:cNvSpPr>
            <a:spLocks noGrp="1"/>
          </p:cNvSpPr>
          <p:nvPr>
            <p:ph type="sldNum" sz="quarter" idx="12"/>
          </p:nvPr>
        </p:nvSpPr>
        <p:spPr>
          <a:xfrm>
            <a:off x="231647" y="6720839"/>
            <a:ext cx="2743200" cy="123790"/>
          </a:xfrm>
        </p:spPr>
        <p:txBody>
          <a:bodyPr/>
          <a:lstStyle>
            <a:lvl1pPr>
              <a:defRPr>
                <a:solidFill>
                  <a:srgbClr val="1D4B90"/>
                </a:solidFill>
              </a:defRPr>
            </a:lvl1pPr>
          </a:lstStyle>
          <a:p>
            <a:fld id="{0712C54B-1FC7-4AC6-9E65-7AB212CC1804}" type="slidenum">
              <a:rPr lang="en-US" smtClean="0"/>
              <a:pPr/>
              <a:t>‹#›</a:t>
            </a:fld>
            <a:endParaRPr lang="en-US"/>
          </a:p>
        </p:txBody>
      </p:sp>
      <p:pic>
        <p:nvPicPr>
          <p:cNvPr id="8" name="Picture 7">
            <a:extLst>
              <a:ext uri="{FF2B5EF4-FFF2-40B4-BE49-F238E27FC236}">
                <a16:creationId xmlns:a16="http://schemas.microsoft.com/office/drawing/2014/main" id="{8D286FC8-4247-45A6-AF67-FDA390E66A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48" name="Title 47">
            <a:extLst>
              <a:ext uri="{FF2B5EF4-FFF2-40B4-BE49-F238E27FC236}">
                <a16:creationId xmlns:a16="http://schemas.microsoft.com/office/drawing/2014/main" id="{B7965517-BF3A-49BA-8C8B-EB8F3D104899}"/>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85B11-90FE-480D-836A-D8C033851E8E}"/>
              </a:ext>
            </a:extLst>
          </p:cNvPr>
          <p:cNvSpPr>
            <a:spLocks noGrp="1"/>
          </p:cNvSpPr>
          <p:nvPr>
            <p:ph type="ftr" sz="quarter" idx="11"/>
          </p:nvPr>
        </p:nvSpPr>
        <p:spPr/>
        <p:txBody>
          <a:bodyPr/>
          <a:lstStyle>
            <a:lvl1pPr>
              <a:defRPr>
                <a:solidFill>
                  <a:srgbClr val="1D4B90"/>
                </a:solidFill>
              </a:defRPr>
            </a:lvl1pPr>
          </a:lstStyle>
          <a:p>
            <a:r>
              <a:rPr lang="en-US"/>
              <a:t>NextGen Federal Systems Proprietary</a:t>
            </a:r>
          </a:p>
        </p:txBody>
      </p:sp>
    </p:spTree>
    <p:extLst>
      <p:ext uri="{BB962C8B-B14F-4D97-AF65-F5344CB8AC3E}">
        <p14:creationId xmlns:p14="http://schemas.microsoft.com/office/powerpoint/2010/main" val="155253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Side and Foot Ba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E1C7C2F-23F5-443A-A986-5A44A958004E}"/>
              </a:ext>
            </a:extLst>
          </p:cNvPr>
          <p:cNvSpPr/>
          <p:nvPr/>
        </p:nvSpPr>
        <p:spPr>
          <a:xfrm>
            <a:off x="10222991" y="0"/>
            <a:ext cx="1828800" cy="6844629"/>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3" name="Content Placeholder 2">
            <a:extLst>
              <a:ext uri="{FF2B5EF4-FFF2-40B4-BE49-F238E27FC236}">
                <a16:creationId xmlns:a16="http://schemas.microsoft.com/office/drawing/2014/main" id="{04C3B929-FB17-4E26-83FB-0300CC297BD2}"/>
              </a:ext>
            </a:extLst>
          </p:cNvPr>
          <p:cNvSpPr>
            <a:spLocks noGrp="1"/>
          </p:cNvSpPr>
          <p:nvPr>
            <p:ph idx="1"/>
          </p:nvPr>
        </p:nvSpPr>
        <p:spPr>
          <a:xfrm>
            <a:off x="914400" y="1371600"/>
            <a:ext cx="9235440" cy="4572000"/>
          </a:xfr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DD292A-8041-4165-B0EB-1DA7FA785A5F}"/>
              </a:ext>
            </a:extLst>
          </p:cNvPr>
          <p:cNvSpPr>
            <a:spLocks noGrp="1"/>
          </p:cNvSpPr>
          <p:nvPr>
            <p:ph type="sldNum" sz="quarter" idx="12"/>
          </p:nvPr>
        </p:nvSpPr>
        <p:spPr/>
        <p:txBody>
          <a:bodyPr/>
          <a:lstStyle>
            <a:lvl1pPr>
              <a:defRPr>
                <a:solidFill>
                  <a:srgbClr val="1D4B90"/>
                </a:solidFill>
              </a:defRPr>
            </a:lvl1pPr>
          </a:lstStyle>
          <a:p>
            <a:fld id="{0712C54B-1FC7-4AC6-9E65-7AB212CC1804}" type="slidenum">
              <a:rPr lang="en-US" smtClean="0"/>
              <a:pPr/>
              <a:t>‹#›</a:t>
            </a:fld>
            <a:endParaRPr lang="en-US"/>
          </a:p>
        </p:txBody>
      </p:sp>
      <p:pic>
        <p:nvPicPr>
          <p:cNvPr id="8" name="Picture 7">
            <a:extLst>
              <a:ext uri="{FF2B5EF4-FFF2-40B4-BE49-F238E27FC236}">
                <a16:creationId xmlns:a16="http://schemas.microsoft.com/office/drawing/2014/main" id="{8D286FC8-4247-45A6-AF67-FDA390E66A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42" name="Rectangle 41">
            <a:extLst>
              <a:ext uri="{FF2B5EF4-FFF2-40B4-BE49-F238E27FC236}">
                <a16:creationId xmlns:a16="http://schemas.microsoft.com/office/drawing/2014/main" id="{489A0717-1AA2-4C99-9468-22600C9135F2}"/>
              </a:ext>
            </a:extLst>
          </p:cNvPr>
          <p:cNvSpPr/>
          <p:nvPr/>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sp>
        <p:nvSpPr>
          <p:cNvPr id="48" name="Title 47">
            <a:extLst>
              <a:ext uri="{FF2B5EF4-FFF2-40B4-BE49-F238E27FC236}">
                <a16:creationId xmlns:a16="http://schemas.microsoft.com/office/drawing/2014/main" id="{B7965517-BF3A-49BA-8C8B-EB8F3D10489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13685B11-90FE-480D-836A-D8C033851E8E}"/>
              </a:ext>
            </a:extLst>
          </p:cNvPr>
          <p:cNvSpPr>
            <a:spLocks noGrp="1"/>
          </p:cNvSpPr>
          <p:nvPr>
            <p:ph type="ftr" sz="quarter" idx="11"/>
          </p:nvPr>
        </p:nvSpPr>
        <p:spPr/>
        <p:txBody>
          <a:bodyPr/>
          <a:lstStyle/>
          <a:p>
            <a:r>
              <a:rPr lang="en-US"/>
              <a:t>NextGen Federal Systems Proprietary</a:t>
            </a:r>
          </a:p>
        </p:txBody>
      </p:sp>
      <p:sp>
        <p:nvSpPr>
          <p:cNvPr id="14" name="Content Placeholder 2">
            <a:extLst>
              <a:ext uri="{FF2B5EF4-FFF2-40B4-BE49-F238E27FC236}">
                <a16:creationId xmlns:a16="http://schemas.microsoft.com/office/drawing/2014/main" id="{F0BF08E9-B8DE-4F0A-9FE3-2147261E86A0}"/>
              </a:ext>
            </a:extLst>
          </p:cNvPr>
          <p:cNvSpPr>
            <a:spLocks noGrp="1"/>
          </p:cNvSpPr>
          <p:nvPr>
            <p:ph idx="13"/>
          </p:nvPr>
        </p:nvSpPr>
        <p:spPr>
          <a:xfrm>
            <a:off x="10222991" y="1371600"/>
            <a:ext cx="1828799" cy="4754880"/>
          </a:xfrm>
        </p:spPr>
        <p:txBody>
          <a:bodyPr lIns="0" tIns="0" rIns="0" bIns="0">
            <a:noAutofit/>
          </a:bodyPr>
          <a:lstStyle>
            <a:lvl1pPr marL="117475" indent="-117475">
              <a:lnSpc>
                <a:spcPct val="100000"/>
              </a:lnSpc>
              <a:spcBef>
                <a:spcPts val="200"/>
              </a:spcBef>
              <a:spcAft>
                <a:spcPts val="200"/>
              </a:spcAft>
              <a:defRPr sz="1600">
                <a:solidFill>
                  <a:srgbClr val="1D4B90"/>
                </a:solidFill>
              </a:defRPr>
            </a:lvl1pPr>
            <a:lvl2pPr marL="284163" indent="-166688">
              <a:lnSpc>
                <a:spcPct val="100000"/>
              </a:lnSpc>
              <a:spcBef>
                <a:spcPts val="200"/>
              </a:spcBef>
              <a:spcAft>
                <a:spcPts val="200"/>
              </a:spcAft>
              <a:defRPr sz="1400">
                <a:solidFill>
                  <a:srgbClr val="1D4B90"/>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p:txBody>
      </p:sp>
      <p:sp>
        <p:nvSpPr>
          <p:cNvPr id="13" name="Rectangle 12">
            <a:extLst>
              <a:ext uri="{FF2B5EF4-FFF2-40B4-BE49-F238E27FC236}">
                <a16:creationId xmlns:a16="http://schemas.microsoft.com/office/drawing/2014/main" id="{B2D1CE82-BB4A-4116-9160-6C9E51C47E4F}"/>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19" name="Slide Number Placeholder 4">
            <a:extLst>
              <a:ext uri="{FF2B5EF4-FFF2-40B4-BE49-F238E27FC236}">
                <a16:creationId xmlns:a16="http://schemas.microsoft.com/office/drawing/2014/main" id="{0314AE8E-8E97-4214-A019-75CB2156FEC5}"/>
              </a:ext>
            </a:extLst>
          </p:cNvPr>
          <p:cNvSpPr txBox="1">
            <a:spLocks/>
          </p:cNvSpPr>
          <p:nvPr userDrawn="1"/>
        </p:nvSpPr>
        <p:spPr>
          <a:xfrm>
            <a:off x="231647" y="6720839"/>
            <a:ext cx="2743200" cy="123790"/>
          </a:xfrm>
          <a:prstGeom prst="rect">
            <a:avLst/>
          </a:prstGeom>
        </p:spPr>
        <p:txBody>
          <a:bodyPr vert="horz" lIns="0" tIns="0" rIns="0" bIns="0" rtlCol="0" anchor="b"/>
          <a:lstStyle>
            <a:defPPr>
              <a:defRPr lang="en-US"/>
            </a:defPPr>
            <a:lvl1pPr marL="0" algn="l" defTabSz="914400" rtl="0" eaLnBrk="1" latinLnBrk="0" hangingPunct="1">
              <a:defRPr lang="en-US" sz="800" kern="1200" smtClean="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12C54B-1FC7-4AC6-9E65-7AB212CC1804}" type="slidenum">
              <a:rPr lang="en-US" smtClean="0"/>
              <a:pPr/>
              <a:t>‹#›</a:t>
            </a:fld>
            <a:endParaRPr lang="en-US"/>
          </a:p>
        </p:txBody>
      </p:sp>
      <p:pic>
        <p:nvPicPr>
          <p:cNvPr id="38" name="Picture 37">
            <a:extLst>
              <a:ext uri="{FF2B5EF4-FFF2-40B4-BE49-F238E27FC236}">
                <a16:creationId xmlns:a16="http://schemas.microsoft.com/office/drawing/2014/main" id="{971DA2EF-979A-4D22-9819-31EF664499C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39" name="Group 38">
            <a:extLst>
              <a:ext uri="{FF2B5EF4-FFF2-40B4-BE49-F238E27FC236}">
                <a16:creationId xmlns:a16="http://schemas.microsoft.com/office/drawing/2014/main" id="{873ADE9C-16A3-4B5F-A2C5-0701A5E67FBE}"/>
              </a:ext>
            </a:extLst>
          </p:cNvPr>
          <p:cNvGrpSpPr/>
          <p:nvPr userDrawn="1"/>
        </p:nvGrpSpPr>
        <p:grpSpPr>
          <a:xfrm>
            <a:off x="1545245" y="6195058"/>
            <a:ext cx="1794611" cy="457204"/>
            <a:chOff x="1603258" y="6209400"/>
            <a:chExt cx="1794611" cy="457204"/>
          </a:xfrm>
        </p:grpSpPr>
        <p:grpSp>
          <p:nvGrpSpPr>
            <p:cNvPr id="40" name="Group 39">
              <a:extLst>
                <a:ext uri="{FF2B5EF4-FFF2-40B4-BE49-F238E27FC236}">
                  <a16:creationId xmlns:a16="http://schemas.microsoft.com/office/drawing/2014/main" id="{F28D50BE-A987-41CD-9C02-2E9E43D379C5}"/>
                </a:ext>
              </a:extLst>
            </p:cNvPr>
            <p:cNvGrpSpPr/>
            <p:nvPr userDrawn="1"/>
          </p:nvGrpSpPr>
          <p:grpSpPr>
            <a:xfrm>
              <a:off x="2108611" y="6209400"/>
              <a:ext cx="1289258" cy="419108"/>
              <a:chOff x="2108611" y="6196918"/>
              <a:chExt cx="1289258" cy="419108"/>
            </a:xfrm>
          </p:grpSpPr>
          <p:pic>
            <p:nvPicPr>
              <p:cNvPr id="43" name="Picture 42">
                <a:extLst>
                  <a:ext uri="{FF2B5EF4-FFF2-40B4-BE49-F238E27FC236}">
                    <a16:creationId xmlns:a16="http://schemas.microsoft.com/office/drawing/2014/main" id="{2246D7D4-2065-4578-B44D-A099A2CFEAE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44" name="Picture 43">
                <a:extLst>
                  <a:ext uri="{FF2B5EF4-FFF2-40B4-BE49-F238E27FC236}">
                    <a16:creationId xmlns:a16="http://schemas.microsoft.com/office/drawing/2014/main" id="{74FC09A6-B818-4847-9DBA-13BAEA1127B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41" name="Picture 6">
              <a:extLst>
                <a:ext uri="{FF2B5EF4-FFF2-40B4-BE49-F238E27FC236}">
                  <a16:creationId xmlns:a16="http://schemas.microsoft.com/office/drawing/2014/main" id="{AA058A79-1A04-4020-BC29-70ACF484840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45" name="Group 44">
            <a:extLst>
              <a:ext uri="{FF2B5EF4-FFF2-40B4-BE49-F238E27FC236}">
                <a16:creationId xmlns:a16="http://schemas.microsoft.com/office/drawing/2014/main" id="{894AF462-179C-4C2D-9EE2-77A68C1CFB0B}"/>
              </a:ext>
            </a:extLst>
          </p:cNvPr>
          <p:cNvGrpSpPr/>
          <p:nvPr userDrawn="1"/>
        </p:nvGrpSpPr>
        <p:grpSpPr>
          <a:xfrm>
            <a:off x="3604941" y="6135120"/>
            <a:ext cx="1633444" cy="577081"/>
            <a:chOff x="3671145" y="6135120"/>
            <a:chExt cx="1633444" cy="577081"/>
          </a:xfrm>
        </p:grpSpPr>
        <p:pic>
          <p:nvPicPr>
            <p:cNvPr id="46" name="Picture 45">
              <a:extLst>
                <a:ext uri="{FF2B5EF4-FFF2-40B4-BE49-F238E27FC236}">
                  <a16:creationId xmlns:a16="http://schemas.microsoft.com/office/drawing/2014/main" id="{4422F253-C571-49CA-8F74-FF80435DA59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47" name="Rectangle 46">
              <a:extLst>
                <a:ext uri="{FF2B5EF4-FFF2-40B4-BE49-F238E27FC236}">
                  <a16:creationId xmlns:a16="http://schemas.microsoft.com/office/drawing/2014/main" id="{2360E999-D0E5-4B99-9D4E-352903373816}"/>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49" name="Picture 48">
            <a:extLst>
              <a:ext uri="{FF2B5EF4-FFF2-40B4-BE49-F238E27FC236}">
                <a16:creationId xmlns:a16="http://schemas.microsoft.com/office/drawing/2014/main" id="{9679D0DA-AE37-44DA-86D0-3239C99719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310693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Sid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B7D7F0-DE6A-442E-96A2-A9C4EB8EF7AF}"/>
              </a:ext>
            </a:extLst>
          </p:cNvPr>
          <p:cNvSpPr/>
          <p:nvPr/>
        </p:nvSpPr>
        <p:spPr>
          <a:xfrm>
            <a:off x="10222992" y="0"/>
            <a:ext cx="1828800" cy="6858000"/>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3" name="Content Placeholder 2">
            <a:extLst>
              <a:ext uri="{FF2B5EF4-FFF2-40B4-BE49-F238E27FC236}">
                <a16:creationId xmlns:a16="http://schemas.microsoft.com/office/drawing/2014/main" id="{04C3B929-FB17-4E26-83FB-0300CC297BD2}"/>
              </a:ext>
            </a:extLst>
          </p:cNvPr>
          <p:cNvSpPr>
            <a:spLocks noGrp="1"/>
          </p:cNvSpPr>
          <p:nvPr>
            <p:ph idx="1"/>
          </p:nvPr>
        </p:nvSpPr>
        <p:spPr>
          <a:xfrm>
            <a:off x="914400" y="1371599"/>
            <a:ext cx="9235440" cy="5349239"/>
          </a:xfr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DD292A-8041-4165-B0EB-1DA7FA785A5F}"/>
              </a:ext>
            </a:extLst>
          </p:cNvPr>
          <p:cNvSpPr>
            <a:spLocks noGrp="1"/>
          </p:cNvSpPr>
          <p:nvPr>
            <p:ph type="sldNum" sz="quarter" idx="12"/>
          </p:nvPr>
        </p:nvSpPr>
        <p:spPr/>
        <p:txBody>
          <a:bodyPr/>
          <a:lstStyle>
            <a:lvl1pPr>
              <a:defRPr>
                <a:solidFill>
                  <a:srgbClr val="1D4B90"/>
                </a:solidFill>
              </a:defRPr>
            </a:lvl1pPr>
          </a:lstStyle>
          <a:p>
            <a:fld id="{0712C54B-1FC7-4AC6-9E65-7AB212CC1804}" type="slidenum">
              <a:rPr lang="en-US" smtClean="0"/>
              <a:pPr/>
              <a:t>‹#›</a:t>
            </a:fld>
            <a:endParaRPr lang="en-US"/>
          </a:p>
        </p:txBody>
      </p:sp>
      <p:pic>
        <p:nvPicPr>
          <p:cNvPr id="8" name="Picture 7">
            <a:extLst>
              <a:ext uri="{FF2B5EF4-FFF2-40B4-BE49-F238E27FC236}">
                <a16:creationId xmlns:a16="http://schemas.microsoft.com/office/drawing/2014/main" id="{8D286FC8-4247-45A6-AF67-FDA390E66A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48" name="Title 47">
            <a:extLst>
              <a:ext uri="{FF2B5EF4-FFF2-40B4-BE49-F238E27FC236}">
                <a16:creationId xmlns:a16="http://schemas.microsoft.com/office/drawing/2014/main" id="{B7965517-BF3A-49BA-8C8B-EB8F3D10489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13685B11-90FE-480D-836A-D8C033851E8E}"/>
              </a:ext>
            </a:extLst>
          </p:cNvPr>
          <p:cNvSpPr>
            <a:spLocks noGrp="1"/>
          </p:cNvSpPr>
          <p:nvPr>
            <p:ph type="ftr" sz="quarter" idx="11"/>
          </p:nvPr>
        </p:nvSpPr>
        <p:spPr/>
        <p:txBody>
          <a:bodyPr/>
          <a:lstStyle>
            <a:lvl1pPr>
              <a:defRPr>
                <a:solidFill>
                  <a:srgbClr val="1D4B90"/>
                </a:solidFill>
              </a:defRPr>
            </a:lvl1pPr>
          </a:lstStyle>
          <a:p>
            <a:r>
              <a:rPr lang="en-US"/>
              <a:t>NextGen Federal Systems Proprietary</a:t>
            </a:r>
          </a:p>
        </p:txBody>
      </p:sp>
      <p:sp>
        <p:nvSpPr>
          <p:cNvPr id="14" name="Content Placeholder 2">
            <a:extLst>
              <a:ext uri="{FF2B5EF4-FFF2-40B4-BE49-F238E27FC236}">
                <a16:creationId xmlns:a16="http://schemas.microsoft.com/office/drawing/2014/main" id="{F0BF08E9-B8DE-4F0A-9FE3-2147261E86A0}"/>
              </a:ext>
            </a:extLst>
          </p:cNvPr>
          <p:cNvSpPr>
            <a:spLocks noGrp="1"/>
          </p:cNvSpPr>
          <p:nvPr>
            <p:ph idx="13"/>
          </p:nvPr>
        </p:nvSpPr>
        <p:spPr>
          <a:xfrm>
            <a:off x="10222991" y="1371600"/>
            <a:ext cx="1828799" cy="5349240"/>
          </a:xfrm>
        </p:spPr>
        <p:txBody>
          <a:bodyPr lIns="0" tIns="0" rIns="0" bIns="0">
            <a:noAutofit/>
          </a:bodyPr>
          <a:lstStyle>
            <a:lvl1pPr marL="117475" indent="-117475">
              <a:lnSpc>
                <a:spcPct val="100000"/>
              </a:lnSpc>
              <a:spcBef>
                <a:spcPts val="200"/>
              </a:spcBef>
              <a:spcAft>
                <a:spcPts val="200"/>
              </a:spcAft>
              <a:defRPr sz="1600">
                <a:solidFill>
                  <a:srgbClr val="1D4B90"/>
                </a:solidFill>
              </a:defRPr>
            </a:lvl1pPr>
            <a:lvl2pPr marL="284163" indent="-166688">
              <a:lnSpc>
                <a:spcPct val="100000"/>
              </a:lnSpc>
              <a:spcBef>
                <a:spcPts val="200"/>
              </a:spcBef>
              <a:spcAft>
                <a:spcPts val="200"/>
              </a:spcAft>
              <a:defRPr sz="1400">
                <a:solidFill>
                  <a:srgbClr val="1D4B90"/>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1165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Highlight Foot Bar">
    <p:bg>
      <p:bgPr>
        <a:solidFill>
          <a:srgbClr val="FFFFFF"/>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2801588-B92B-441B-819B-0324BDB6DECE}"/>
              </a:ext>
            </a:extLst>
          </p:cNvPr>
          <p:cNvSpPr/>
          <p:nvPr/>
        </p:nvSpPr>
        <p:spPr>
          <a:xfrm>
            <a:off x="6162675" y="1132609"/>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4572000"/>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600"/>
            <a:ext cx="5181600" cy="4572000"/>
          </a:xfrm>
        </p:spPr>
        <p:txBody>
          <a:bodyPr/>
          <a:lstStyle>
            <a:lvl1pPr>
              <a:lnSpc>
                <a:spcPct val="100000"/>
              </a:lnSpc>
              <a:spcBef>
                <a:spcPts val="200"/>
              </a:spcBef>
              <a:spcAft>
                <a:spcPts val="200"/>
              </a:spcAft>
              <a:defRPr>
                <a:solidFill>
                  <a:srgbClr val="1D4B90"/>
                </a:solidFill>
              </a:defRPr>
            </a:lvl1pPr>
            <a:lvl2pPr>
              <a:lnSpc>
                <a:spcPct val="100000"/>
              </a:lnSpc>
              <a:spcBef>
                <a:spcPts val="200"/>
              </a:spcBef>
              <a:spcAft>
                <a:spcPts val="200"/>
              </a:spcAft>
              <a:defRPr>
                <a:solidFill>
                  <a:srgbClr val="1D4B90"/>
                </a:solidFill>
              </a:defRPr>
            </a:lvl2pPr>
            <a:lvl3pPr>
              <a:lnSpc>
                <a:spcPct val="100000"/>
              </a:lnSpc>
              <a:spcBef>
                <a:spcPts val="200"/>
              </a:spcBef>
              <a:spcAft>
                <a:spcPts val="200"/>
              </a:spcAft>
              <a:defRPr>
                <a:solidFill>
                  <a:srgbClr val="1D4B90"/>
                </a:solidFill>
              </a:defRPr>
            </a:lvl3pPr>
            <a:lvl4pPr>
              <a:lnSpc>
                <a:spcPct val="100000"/>
              </a:lnSpc>
              <a:spcBef>
                <a:spcPts val="200"/>
              </a:spcBef>
              <a:spcAft>
                <a:spcPts val="200"/>
              </a:spcAft>
              <a:defRPr>
                <a:solidFill>
                  <a:srgbClr val="1D4B90"/>
                </a:solidFill>
              </a:defRPr>
            </a:lvl4pPr>
            <a:lvl5pPr>
              <a:lnSpc>
                <a:spcPct val="100000"/>
              </a:lnSpc>
              <a:spcBef>
                <a:spcPts val="200"/>
              </a:spcBef>
              <a:spcAft>
                <a:spcPts val="2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9" name="Rectangle 8">
            <a:extLst>
              <a:ext uri="{FF2B5EF4-FFF2-40B4-BE49-F238E27FC236}">
                <a16:creationId xmlns:a16="http://schemas.microsoft.com/office/drawing/2014/main" id="{B54C54E4-D7A0-427A-AEBD-DA5581B4DA88}"/>
              </a:ext>
            </a:extLst>
          </p:cNvPr>
          <p:cNvSpPr/>
          <p:nvPr userDrawn="1"/>
        </p:nvSpPr>
        <p:spPr>
          <a:xfrm>
            <a:off x="0" y="6126480"/>
            <a:ext cx="12192000" cy="594360"/>
          </a:xfrm>
          <a:prstGeom prst="rect">
            <a:avLst/>
          </a:prstGeom>
          <a:solidFill>
            <a:srgbClr val="AFB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lvl="0" algn="ctr"/>
            <a:endParaRPr lang="en-US" sz="933"/>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
        <p:nvSpPr>
          <p:cNvPr id="18" name="Rectangle 17">
            <a:extLst>
              <a:ext uri="{FF2B5EF4-FFF2-40B4-BE49-F238E27FC236}">
                <a16:creationId xmlns:a16="http://schemas.microsoft.com/office/drawing/2014/main" id="{EC19DF6A-76CB-4BEB-883A-4CA5C1CB9E54}"/>
              </a:ext>
            </a:extLst>
          </p:cNvPr>
          <p:cNvSpPr/>
          <p:nvPr userDrawn="1"/>
        </p:nvSpPr>
        <p:spPr>
          <a:xfrm>
            <a:off x="7221261" y="6285161"/>
            <a:ext cx="4754102" cy="276999"/>
          </a:xfrm>
          <a:prstGeom prst="rect">
            <a:avLst/>
          </a:prstGeom>
        </p:spPr>
        <p:txBody>
          <a:bodyPr wrap="square" lIns="0" rIns="0" anchor="ctr">
            <a:spAutoFit/>
          </a:bodyPr>
          <a:lstStyle/>
          <a:p>
            <a:pPr algn="r"/>
            <a:r>
              <a:rPr lang="en-US" sz="1200" b="1" i="1">
                <a:solidFill>
                  <a:srgbClr val="53575A"/>
                </a:solidFill>
                <a:latin typeface="Franklin Gothic Book" panose="020B0503020102020204" pitchFamily="34" charset="0"/>
              </a:rPr>
              <a:t>Delivering Transformative Solutions</a:t>
            </a:r>
          </a:p>
        </p:txBody>
      </p:sp>
      <p:sp>
        <p:nvSpPr>
          <p:cNvPr id="19" name="Slide Number Placeholder 4">
            <a:extLst>
              <a:ext uri="{FF2B5EF4-FFF2-40B4-BE49-F238E27FC236}">
                <a16:creationId xmlns:a16="http://schemas.microsoft.com/office/drawing/2014/main" id="{ED22AF6E-0B24-40DF-9271-6BA106C472DE}"/>
              </a:ext>
            </a:extLst>
          </p:cNvPr>
          <p:cNvSpPr>
            <a:spLocks noGrp="1"/>
          </p:cNvSpPr>
          <p:nvPr>
            <p:ph type="sldNum" sz="quarter" idx="12"/>
          </p:nvPr>
        </p:nvSpPr>
        <p:spPr>
          <a:xfrm>
            <a:off x="231647" y="6720839"/>
            <a:ext cx="2743200" cy="123790"/>
          </a:xfrm>
        </p:spPr>
        <p:txBody>
          <a:bodyPr/>
          <a:lstStyle/>
          <a:p>
            <a:fld id="{0712C54B-1FC7-4AC6-9E65-7AB212CC1804}" type="slidenum">
              <a:rPr lang="en-US" smtClean="0"/>
              <a:t>‹#›</a:t>
            </a:fld>
            <a:endParaRPr lang="en-US"/>
          </a:p>
        </p:txBody>
      </p:sp>
      <p:pic>
        <p:nvPicPr>
          <p:cNvPr id="24" name="Picture 23">
            <a:extLst>
              <a:ext uri="{FF2B5EF4-FFF2-40B4-BE49-F238E27FC236}">
                <a16:creationId xmlns:a16="http://schemas.microsoft.com/office/drawing/2014/main" id="{C0048FD2-0C48-4049-9F65-3378FDC72E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467" y="6195060"/>
            <a:ext cx="1035693" cy="457200"/>
          </a:xfrm>
          <a:prstGeom prst="rect">
            <a:avLst/>
          </a:prstGeom>
        </p:spPr>
      </p:pic>
      <p:grpSp>
        <p:nvGrpSpPr>
          <p:cNvPr id="26" name="Group 25">
            <a:extLst>
              <a:ext uri="{FF2B5EF4-FFF2-40B4-BE49-F238E27FC236}">
                <a16:creationId xmlns:a16="http://schemas.microsoft.com/office/drawing/2014/main" id="{1955B583-E4E3-4317-8038-86FEF0428A87}"/>
              </a:ext>
            </a:extLst>
          </p:cNvPr>
          <p:cNvGrpSpPr/>
          <p:nvPr userDrawn="1"/>
        </p:nvGrpSpPr>
        <p:grpSpPr>
          <a:xfrm>
            <a:off x="1545245" y="6195058"/>
            <a:ext cx="1794611" cy="457204"/>
            <a:chOff x="1603258" y="6209400"/>
            <a:chExt cx="1794611" cy="457204"/>
          </a:xfrm>
        </p:grpSpPr>
        <p:grpSp>
          <p:nvGrpSpPr>
            <p:cNvPr id="27" name="Group 26">
              <a:extLst>
                <a:ext uri="{FF2B5EF4-FFF2-40B4-BE49-F238E27FC236}">
                  <a16:creationId xmlns:a16="http://schemas.microsoft.com/office/drawing/2014/main" id="{139113B5-9023-4301-A097-6EC8C2DEF636}"/>
                </a:ext>
              </a:extLst>
            </p:cNvPr>
            <p:cNvGrpSpPr/>
            <p:nvPr userDrawn="1"/>
          </p:nvGrpSpPr>
          <p:grpSpPr>
            <a:xfrm>
              <a:off x="2108611" y="6209400"/>
              <a:ext cx="1289258" cy="419108"/>
              <a:chOff x="2108611" y="6196918"/>
              <a:chExt cx="1289258" cy="419108"/>
            </a:xfrm>
          </p:grpSpPr>
          <p:pic>
            <p:nvPicPr>
              <p:cNvPr id="29" name="Picture 28">
                <a:extLst>
                  <a:ext uri="{FF2B5EF4-FFF2-40B4-BE49-F238E27FC236}">
                    <a16:creationId xmlns:a16="http://schemas.microsoft.com/office/drawing/2014/main" id="{387C852C-FEAC-4E14-8F99-7ADB87EDA19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321" r="999" b="29339"/>
              <a:stretch/>
            </p:blipFill>
            <p:spPr>
              <a:xfrm>
                <a:off x="2118137" y="6196918"/>
                <a:ext cx="1279732" cy="228600"/>
              </a:xfrm>
              <a:prstGeom prst="rect">
                <a:avLst/>
              </a:prstGeom>
            </p:spPr>
          </p:pic>
          <p:pic>
            <p:nvPicPr>
              <p:cNvPr id="30" name="Picture 29">
                <a:extLst>
                  <a:ext uri="{FF2B5EF4-FFF2-40B4-BE49-F238E27FC236}">
                    <a16:creationId xmlns:a16="http://schemas.microsoft.com/office/drawing/2014/main" id="{57BD59A1-4F22-48D6-B0D9-058B20F34B2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041" b="29339"/>
              <a:stretch/>
            </p:blipFill>
            <p:spPr>
              <a:xfrm>
                <a:off x="2108611" y="6387426"/>
                <a:ext cx="1279732" cy="228600"/>
              </a:xfrm>
              <a:prstGeom prst="rect">
                <a:avLst/>
              </a:prstGeom>
            </p:spPr>
          </p:pic>
        </p:grpSp>
        <p:pic>
          <p:nvPicPr>
            <p:cNvPr id="28" name="Picture 6">
              <a:extLst>
                <a:ext uri="{FF2B5EF4-FFF2-40B4-BE49-F238E27FC236}">
                  <a16:creationId xmlns:a16="http://schemas.microsoft.com/office/drawing/2014/main" id="{09B9D717-861A-436A-8ACA-FACEC6934A8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03258" y="6209404"/>
              <a:ext cx="457200" cy="457200"/>
            </a:xfrm>
            <a:prstGeom prst="rect">
              <a:avLst/>
            </a:prstGeom>
          </p:spPr>
        </p:pic>
      </p:grpSp>
      <p:grpSp>
        <p:nvGrpSpPr>
          <p:cNvPr id="31" name="Group 30">
            <a:extLst>
              <a:ext uri="{FF2B5EF4-FFF2-40B4-BE49-F238E27FC236}">
                <a16:creationId xmlns:a16="http://schemas.microsoft.com/office/drawing/2014/main" id="{E0D258C4-8793-478D-90D7-D02411D7C4FF}"/>
              </a:ext>
            </a:extLst>
          </p:cNvPr>
          <p:cNvGrpSpPr/>
          <p:nvPr userDrawn="1"/>
        </p:nvGrpSpPr>
        <p:grpSpPr>
          <a:xfrm>
            <a:off x="3604941" y="6135120"/>
            <a:ext cx="1633444" cy="577081"/>
            <a:chOff x="3671145" y="6135120"/>
            <a:chExt cx="1633444" cy="577081"/>
          </a:xfrm>
        </p:grpSpPr>
        <p:pic>
          <p:nvPicPr>
            <p:cNvPr id="33" name="Picture 32">
              <a:extLst>
                <a:ext uri="{FF2B5EF4-FFF2-40B4-BE49-F238E27FC236}">
                  <a16:creationId xmlns:a16="http://schemas.microsoft.com/office/drawing/2014/main" id="{353066D9-2615-4993-A33D-229E0A1AF239}"/>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671145" y="6195060"/>
              <a:ext cx="557561" cy="457200"/>
            </a:xfrm>
            <a:prstGeom prst="rect">
              <a:avLst/>
            </a:prstGeom>
          </p:spPr>
        </p:pic>
        <p:sp>
          <p:nvSpPr>
            <p:cNvPr id="38" name="Rectangle 37">
              <a:extLst>
                <a:ext uri="{FF2B5EF4-FFF2-40B4-BE49-F238E27FC236}">
                  <a16:creationId xmlns:a16="http://schemas.microsoft.com/office/drawing/2014/main" id="{18AF5E1E-63E0-49C2-9E09-0BB3FD233442}"/>
                </a:ext>
              </a:extLst>
            </p:cNvPr>
            <p:cNvSpPr/>
            <p:nvPr userDrawn="1"/>
          </p:nvSpPr>
          <p:spPr>
            <a:xfrm>
              <a:off x="4303166" y="6135120"/>
              <a:ext cx="1001423" cy="577081"/>
            </a:xfrm>
            <a:prstGeom prst="rect">
              <a:avLst/>
            </a:prstGeom>
          </p:spPr>
          <p:txBody>
            <a:bodyPr wrap="square" lIns="0" rIns="0" anchor="ctr">
              <a:spAutoFit/>
            </a:bodyPr>
            <a:lstStyle/>
            <a:p>
              <a:pPr algn="l"/>
              <a:r>
                <a:rPr lang="en-US" sz="1050" b="1" i="0">
                  <a:solidFill>
                    <a:schemeClr val="bg1"/>
                  </a:solidFill>
                  <a:latin typeface="Franklin Gothic Book" panose="020B0503020102020204" pitchFamily="34" charset="0"/>
                </a:rPr>
                <a:t>9001:2015</a:t>
              </a:r>
            </a:p>
            <a:p>
              <a:pPr algn="l"/>
              <a:r>
                <a:rPr lang="en-US" sz="1050" b="1" i="0">
                  <a:solidFill>
                    <a:schemeClr val="bg1"/>
                  </a:solidFill>
                  <a:latin typeface="Franklin Gothic Book" panose="020B0503020102020204" pitchFamily="34" charset="0"/>
                </a:rPr>
                <a:t>20000-1:2018</a:t>
              </a:r>
            </a:p>
            <a:p>
              <a:pPr algn="l"/>
              <a:r>
                <a:rPr lang="en-US" sz="1050" b="1" i="0">
                  <a:solidFill>
                    <a:schemeClr val="bg1"/>
                  </a:solidFill>
                  <a:latin typeface="Franklin Gothic Book" panose="020B0503020102020204" pitchFamily="34" charset="0"/>
                </a:rPr>
                <a:t>27001:2013</a:t>
              </a:r>
            </a:p>
          </p:txBody>
        </p:sp>
      </p:grpSp>
      <p:pic>
        <p:nvPicPr>
          <p:cNvPr id="39" name="Picture 38">
            <a:extLst>
              <a:ext uri="{FF2B5EF4-FFF2-40B4-BE49-F238E27FC236}">
                <a16:creationId xmlns:a16="http://schemas.microsoft.com/office/drawing/2014/main" id="{06584D2E-DCD5-492E-B80E-C4BC1982B1E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418627" y="6195060"/>
            <a:ext cx="2275726" cy="457200"/>
          </a:xfrm>
          <a:prstGeom prst="rect">
            <a:avLst/>
          </a:prstGeom>
        </p:spPr>
      </p:pic>
    </p:spTree>
    <p:extLst>
      <p:ext uri="{BB962C8B-B14F-4D97-AF65-F5344CB8AC3E}">
        <p14:creationId xmlns:p14="http://schemas.microsoft.com/office/powerpoint/2010/main" val="221460445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High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E4FC0B-712A-4C38-9CE9-3F6B347899C5}"/>
              </a:ext>
            </a:extLst>
          </p:cNvPr>
          <p:cNvSpPr/>
          <p:nvPr/>
        </p:nvSpPr>
        <p:spPr>
          <a:xfrm>
            <a:off x="6162675" y="1132608"/>
            <a:ext cx="5181600" cy="5725392"/>
          </a:xfrm>
          <a:prstGeom prst="rect">
            <a:avLst/>
          </a:prstGeom>
          <a:solidFill>
            <a:srgbClr val="AFB2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933"/>
          </a:p>
        </p:txBody>
      </p:sp>
      <p:sp>
        <p:nvSpPr>
          <p:cNvPr id="2" name="Title 1">
            <a:extLst>
              <a:ext uri="{FF2B5EF4-FFF2-40B4-BE49-F238E27FC236}">
                <a16:creationId xmlns:a16="http://schemas.microsoft.com/office/drawing/2014/main" id="{94B77B27-A8E5-4B57-BF39-68E820179FDC}"/>
              </a:ext>
            </a:extLst>
          </p:cNvPr>
          <p:cNvSpPr>
            <a:spLocks noGrp="1"/>
          </p:cNvSpPr>
          <p:nvPr>
            <p:ph type="title"/>
          </p:nvPr>
        </p:nvSpPr>
        <p:spPr>
          <a:xfrm>
            <a:off x="1280160" y="218208"/>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F8F370-59AD-4814-9F07-648E94714F74}"/>
              </a:ext>
            </a:extLst>
          </p:cNvPr>
          <p:cNvSpPr>
            <a:spLocks noGrp="1"/>
          </p:cNvSpPr>
          <p:nvPr>
            <p:ph sz="half" idx="1"/>
          </p:nvPr>
        </p:nvSpPr>
        <p:spPr>
          <a:xfrm>
            <a:off x="914400" y="1371600"/>
            <a:ext cx="5181600" cy="5349240"/>
          </a:xfrm>
        </p:spPr>
        <p:txBody>
          <a:bodyPr/>
          <a:lstStyle>
            <a:lvl1pPr>
              <a:lnSpc>
                <a:spcPct val="100000"/>
              </a:lnSpc>
              <a:spcBef>
                <a:spcPts val="200"/>
              </a:spcBef>
              <a:spcAft>
                <a:spcPts val="200"/>
              </a:spcAft>
              <a:defRPr>
                <a:solidFill>
                  <a:srgbClr val="53575A"/>
                </a:solidFill>
              </a:defRPr>
            </a:lvl1pPr>
            <a:lvl2pPr>
              <a:lnSpc>
                <a:spcPct val="100000"/>
              </a:lnSpc>
              <a:spcBef>
                <a:spcPts val="200"/>
              </a:spcBef>
              <a:spcAft>
                <a:spcPts val="200"/>
              </a:spcAft>
              <a:defRPr>
                <a:solidFill>
                  <a:srgbClr val="53575A"/>
                </a:solidFill>
              </a:defRPr>
            </a:lvl2pPr>
            <a:lvl3pPr>
              <a:lnSpc>
                <a:spcPct val="100000"/>
              </a:lnSpc>
              <a:spcBef>
                <a:spcPts val="200"/>
              </a:spcBef>
              <a:spcAft>
                <a:spcPts val="200"/>
              </a:spcAft>
              <a:defRPr>
                <a:solidFill>
                  <a:srgbClr val="53575A"/>
                </a:solidFill>
              </a:defRPr>
            </a:lvl3pPr>
            <a:lvl4pPr>
              <a:lnSpc>
                <a:spcPct val="100000"/>
              </a:lnSpc>
              <a:spcBef>
                <a:spcPts val="200"/>
              </a:spcBef>
              <a:spcAft>
                <a:spcPts val="200"/>
              </a:spcAft>
              <a:defRPr>
                <a:solidFill>
                  <a:srgbClr val="53575A"/>
                </a:solidFill>
              </a:defRPr>
            </a:lvl4pPr>
            <a:lvl5pPr>
              <a:lnSpc>
                <a:spcPct val="100000"/>
              </a:lnSpc>
              <a:spcBef>
                <a:spcPts val="200"/>
              </a:spcBef>
              <a:spcAft>
                <a:spcPts val="200"/>
              </a:spcAft>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4D565-885E-43DC-A11D-21DEC4E41801}"/>
              </a:ext>
            </a:extLst>
          </p:cNvPr>
          <p:cNvSpPr>
            <a:spLocks noGrp="1"/>
          </p:cNvSpPr>
          <p:nvPr>
            <p:ph sz="half" idx="2"/>
          </p:nvPr>
        </p:nvSpPr>
        <p:spPr>
          <a:xfrm>
            <a:off x="6162675" y="1371600"/>
            <a:ext cx="5181600" cy="5349240"/>
          </a:xfrm>
        </p:spPr>
        <p:txBody>
          <a:bodyPr/>
          <a:lstStyle>
            <a:lvl1pPr>
              <a:lnSpc>
                <a:spcPct val="100000"/>
              </a:lnSpc>
              <a:spcBef>
                <a:spcPts val="200"/>
              </a:spcBef>
              <a:spcAft>
                <a:spcPts val="200"/>
              </a:spcAft>
              <a:defRPr>
                <a:solidFill>
                  <a:srgbClr val="1D4B90"/>
                </a:solidFill>
              </a:defRPr>
            </a:lvl1pPr>
            <a:lvl2pPr>
              <a:lnSpc>
                <a:spcPct val="100000"/>
              </a:lnSpc>
              <a:spcBef>
                <a:spcPts val="200"/>
              </a:spcBef>
              <a:spcAft>
                <a:spcPts val="200"/>
              </a:spcAft>
              <a:defRPr>
                <a:solidFill>
                  <a:srgbClr val="1D4B90"/>
                </a:solidFill>
              </a:defRPr>
            </a:lvl2pPr>
            <a:lvl3pPr>
              <a:lnSpc>
                <a:spcPct val="100000"/>
              </a:lnSpc>
              <a:spcBef>
                <a:spcPts val="200"/>
              </a:spcBef>
              <a:spcAft>
                <a:spcPts val="200"/>
              </a:spcAft>
              <a:defRPr>
                <a:solidFill>
                  <a:srgbClr val="1D4B90"/>
                </a:solidFill>
              </a:defRPr>
            </a:lvl3pPr>
            <a:lvl4pPr>
              <a:lnSpc>
                <a:spcPct val="100000"/>
              </a:lnSpc>
              <a:spcBef>
                <a:spcPts val="200"/>
              </a:spcBef>
              <a:spcAft>
                <a:spcPts val="200"/>
              </a:spcAft>
              <a:defRPr>
                <a:solidFill>
                  <a:srgbClr val="1D4B90"/>
                </a:solidFill>
              </a:defRPr>
            </a:lvl4pPr>
            <a:lvl5pPr>
              <a:lnSpc>
                <a:spcPct val="100000"/>
              </a:lnSpc>
              <a:spcBef>
                <a:spcPts val="200"/>
              </a:spcBef>
              <a:spcAft>
                <a:spcPts val="200"/>
              </a:spcAft>
              <a:defRPr>
                <a:solidFill>
                  <a:srgbClr val="1D4B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97F5ADA-6351-44AD-842B-3D5917B9B14B}"/>
              </a:ext>
            </a:extLst>
          </p:cNvPr>
          <p:cNvSpPr>
            <a:spLocks noGrp="1"/>
          </p:cNvSpPr>
          <p:nvPr>
            <p:ph type="ftr" sz="quarter" idx="11"/>
          </p:nvPr>
        </p:nvSpPr>
        <p:spPr/>
        <p:txBody>
          <a:bodyPr/>
          <a:lstStyle/>
          <a:p>
            <a:r>
              <a:rPr lang="en-US"/>
              <a:t>NextGen Federal Systems Proprietary</a:t>
            </a:r>
          </a:p>
        </p:txBody>
      </p:sp>
      <p:sp>
        <p:nvSpPr>
          <p:cNvPr id="7" name="Slide Number Placeholder 6">
            <a:extLst>
              <a:ext uri="{FF2B5EF4-FFF2-40B4-BE49-F238E27FC236}">
                <a16:creationId xmlns:a16="http://schemas.microsoft.com/office/drawing/2014/main" id="{5A81CB94-09F8-4323-9A4B-E6686134DEE8}"/>
              </a:ext>
            </a:extLst>
          </p:cNvPr>
          <p:cNvSpPr>
            <a:spLocks noGrp="1"/>
          </p:cNvSpPr>
          <p:nvPr>
            <p:ph type="sldNum" sz="quarter" idx="12"/>
          </p:nvPr>
        </p:nvSpPr>
        <p:spPr/>
        <p:txBody>
          <a:bodyPr/>
          <a:lstStyle/>
          <a:p>
            <a:fld id="{0712C54B-1FC7-4AC6-9E65-7AB212CC1804}" type="slidenum">
              <a:rPr lang="en-US" smtClean="0"/>
              <a:t>‹#›</a:t>
            </a:fld>
            <a:endParaRPr lang="en-US"/>
          </a:p>
        </p:txBody>
      </p:sp>
      <p:pic>
        <p:nvPicPr>
          <p:cNvPr id="15" name="Picture 14">
            <a:extLst>
              <a:ext uri="{FF2B5EF4-FFF2-40B4-BE49-F238E27FC236}">
                <a16:creationId xmlns:a16="http://schemas.microsoft.com/office/drawing/2014/main" id="{8DAF92B2-0B6A-48CD-A506-F49D9F675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208" y="84755"/>
            <a:ext cx="1143000" cy="1181306"/>
          </a:xfrm>
          <a:prstGeom prst="rect">
            <a:avLst/>
          </a:prstGeom>
        </p:spPr>
      </p:pic>
    </p:spTree>
    <p:extLst>
      <p:ext uri="{BB962C8B-B14F-4D97-AF65-F5344CB8AC3E}">
        <p14:creationId xmlns:p14="http://schemas.microsoft.com/office/powerpoint/2010/main" val="65259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9395B-7D7D-4416-9A9C-DF0CCBD63B02}"/>
              </a:ext>
            </a:extLst>
          </p:cNvPr>
          <p:cNvSpPr/>
          <p:nvPr/>
        </p:nvSpPr>
        <p:spPr>
          <a:xfrm>
            <a:off x="0" y="218207"/>
            <a:ext cx="12192000" cy="914400"/>
          </a:xfrm>
          <a:prstGeom prst="rect">
            <a:avLst/>
          </a:prstGeom>
          <a:solidFill>
            <a:srgbClr val="1D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p>
        </p:txBody>
      </p:sp>
      <p:sp>
        <p:nvSpPr>
          <p:cNvPr id="2" name="Title Placeholder 1">
            <a:extLst>
              <a:ext uri="{FF2B5EF4-FFF2-40B4-BE49-F238E27FC236}">
                <a16:creationId xmlns:a16="http://schemas.microsoft.com/office/drawing/2014/main" id="{FA4C281A-C984-4809-AAE7-1BCF475C56A2}"/>
              </a:ext>
            </a:extLst>
          </p:cNvPr>
          <p:cNvSpPr>
            <a:spLocks noGrp="1"/>
          </p:cNvSpPr>
          <p:nvPr>
            <p:ph type="title"/>
          </p:nvPr>
        </p:nvSpPr>
        <p:spPr>
          <a:xfrm>
            <a:off x="1280160" y="218208"/>
            <a:ext cx="8942832" cy="914400"/>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80F77B14-17C3-433C-8AC3-A55494B5D7B4}"/>
              </a:ext>
            </a:extLst>
          </p:cNvPr>
          <p:cNvSpPr>
            <a:spLocks noGrp="1"/>
          </p:cNvSpPr>
          <p:nvPr>
            <p:ph type="body" idx="1"/>
          </p:nvPr>
        </p:nvSpPr>
        <p:spPr>
          <a:xfrm>
            <a:off x="914400" y="1371598"/>
            <a:ext cx="923544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BD37D5-447E-4E7F-BCA0-70FA4ED3872F}"/>
              </a:ext>
            </a:extLst>
          </p:cNvPr>
          <p:cNvSpPr>
            <a:spLocks noGrp="1"/>
          </p:cNvSpPr>
          <p:nvPr>
            <p:ph type="sldNum" sz="quarter" idx="4"/>
          </p:nvPr>
        </p:nvSpPr>
        <p:spPr>
          <a:xfrm>
            <a:off x="231647" y="6720839"/>
            <a:ext cx="2743200" cy="123790"/>
          </a:xfrm>
          <a:prstGeom prst="rect">
            <a:avLst/>
          </a:prstGeom>
        </p:spPr>
        <p:txBody>
          <a:bodyPr vert="horz" lIns="0" tIns="0" rIns="0" bIns="0" rtlCol="0" anchor="b"/>
          <a:lstStyle>
            <a:lvl1pPr algn="l">
              <a:defRPr lang="en-US" sz="800" smtClean="0">
                <a:solidFill>
                  <a:srgbClr val="1D4B90"/>
                </a:solidFill>
                <a:latin typeface="Franklin Gothic Book" panose="020B0503020102020204" pitchFamily="34" charset="0"/>
              </a:defRPr>
            </a:lvl1pPr>
          </a:lstStyle>
          <a:p>
            <a:fld id="{0712C54B-1FC7-4AC6-9E65-7AB212CC1804}" type="slidenum">
              <a:rPr lang="en-US" smtClean="0"/>
              <a:pPr/>
              <a:t>‹#›</a:t>
            </a:fld>
            <a:endParaRPr lang="en-US"/>
          </a:p>
        </p:txBody>
      </p:sp>
      <p:sp>
        <p:nvSpPr>
          <p:cNvPr id="5" name="Footer Placeholder 4">
            <a:extLst>
              <a:ext uri="{FF2B5EF4-FFF2-40B4-BE49-F238E27FC236}">
                <a16:creationId xmlns:a16="http://schemas.microsoft.com/office/drawing/2014/main" id="{0A699FAD-4EE4-4EAC-8162-C100E09A761A}"/>
              </a:ext>
            </a:extLst>
          </p:cNvPr>
          <p:cNvSpPr>
            <a:spLocks noGrp="1"/>
          </p:cNvSpPr>
          <p:nvPr>
            <p:ph type="ftr" sz="quarter" idx="3"/>
          </p:nvPr>
        </p:nvSpPr>
        <p:spPr>
          <a:xfrm>
            <a:off x="8610601" y="6720840"/>
            <a:ext cx="3349752" cy="123789"/>
          </a:xfrm>
          <a:prstGeom prst="rect">
            <a:avLst/>
          </a:prstGeom>
        </p:spPr>
        <p:txBody>
          <a:bodyPr vert="horz" lIns="0" tIns="0" rIns="0" bIns="0" rtlCol="0" anchor="b"/>
          <a:lstStyle>
            <a:lvl1pPr algn="r">
              <a:defRPr sz="800">
                <a:solidFill>
                  <a:srgbClr val="1D4B90"/>
                </a:solidFill>
                <a:latin typeface="Franklin Gothic Book" panose="020B0503020102020204" pitchFamily="34" charset="0"/>
              </a:defRPr>
            </a:lvl1pPr>
          </a:lstStyle>
          <a:p>
            <a:r>
              <a:rPr lang="en-US"/>
              <a:t>NextGen Federal Systems Proprietary</a:t>
            </a:r>
          </a:p>
        </p:txBody>
      </p:sp>
    </p:spTree>
    <p:extLst>
      <p:ext uri="{BB962C8B-B14F-4D97-AF65-F5344CB8AC3E}">
        <p14:creationId xmlns:p14="http://schemas.microsoft.com/office/powerpoint/2010/main" val="20803090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Lst>
  <p:hf hdr="0" dt="0"/>
  <p:txStyles>
    <p:titleStyle>
      <a:lvl1pPr algn="l" defTabSz="914400" rtl="0" eaLnBrk="1" latinLnBrk="0" hangingPunct="1">
        <a:lnSpc>
          <a:spcPct val="90000"/>
        </a:lnSpc>
        <a:spcBef>
          <a:spcPct val="0"/>
        </a:spcBef>
        <a:buNone/>
        <a:defRPr lang="en-US" sz="4000" kern="1200" dirty="0" smtClean="0">
          <a:solidFill>
            <a:srgbClr val="FFFFFF"/>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100000"/>
        </a:lnSpc>
        <a:spcBef>
          <a:spcPts val="200"/>
        </a:spcBef>
        <a:spcAft>
          <a:spcPts val="200"/>
        </a:spcAft>
        <a:buFont typeface="Arial" panose="020B0604020202020204" pitchFamily="34" charset="0"/>
        <a:buChar char="•"/>
        <a:defRPr sz="2800" kern="1200">
          <a:solidFill>
            <a:srgbClr val="53575A"/>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200"/>
        </a:spcBef>
        <a:spcAft>
          <a:spcPts val="200"/>
        </a:spcAft>
        <a:buSzPct val="65000"/>
        <a:buFont typeface="Courier New" panose="02070309020205020404" pitchFamily="49" charset="0"/>
        <a:buChar char="o"/>
        <a:defRPr sz="2400" kern="1200">
          <a:solidFill>
            <a:srgbClr val="53575A"/>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200"/>
        </a:spcBef>
        <a:spcAft>
          <a:spcPts val="200"/>
        </a:spcAft>
        <a:buSzPct val="75000"/>
        <a:buFont typeface="Wingdings" panose="05000000000000000000" pitchFamily="2" charset="2"/>
        <a:buChar char="§"/>
        <a:defRPr sz="2000" kern="1200">
          <a:solidFill>
            <a:srgbClr val="53575A"/>
          </a:solidFill>
          <a:latin typeface="Franklin Gothic Book" panose="020B0503020102020204" pitchFamily="34" charset="0"/>
          <a:ea typeface="+mn-ea"/>
          <a:cs typeface="+mn-cs"/>
        </a:defRPr>
      </a:lvl3pPr>
      <a:lvl4pPr marL="1600200" indent="-228600" algn="l" defTabSz="914400" rtl="0" eaLnBrk="1" latinLnBrk="0" hangingPunct="1">
        <a:lnSpc>
          <a:spcPct val="100000"/>
        </a:lnSpc>
        <a:spcBef>
          <a:spcPts val="200"/>
        </a:spcBef>
        <a:spcAft>
          <a:spcPts val="200"/>
        </a:spcAft>
        <a:buFont typeface="Arial" panose="020B0604020202020204" pitchFamily="34" charset="0"/>
        <a:buChar char="•"/>
        <a:defRPr sz="1800" kern="1200">
          <a:solidFill>
            <a:srgbClr val="53575A"/>
          </a:solidFill>
          <a:latin typeface="Franklin Gothic Book" panose="020B0503020102020204" pitchFamily="34" charset="0"/>
          <a:ea typeface="+mn-ea"/>
          <a:cs typeface="+mn-cs"/>
        </a:defRPr>
      </a:lvl4pPr>
      <a:lvl5pPr marL="2057400" indent="-228600" algn="l" defTabSz="914400" rtl="0" eaLnBrk="1" latinLnBrk="0" hangingPunct="1">
        <a:lnSpc>
          <a:spcPct val="100000"/>
        </a:lnSpc>
        <a:spcBef>
          <a:spcPts val="200"/>
        </a:spcBef>
        <a:spcAft>
          <a:spcPts val="200"/>
        </a:spcAft>
        <a:buSzPct val="75000"/>
        <a:buFont typeface="Courier New" panose="02070309020205020404" pitchFamily="49" charset="0"/>
        <a:buChar char="o"/>
        <a:defRPr sz="1800" kern="1200">
          <a:solidFill>
            <a:srgbClr val="53575A"/>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mailto:aengell@nextgenfed.com" TargetMode="External"/><Relationship Id="rId2" Type="http://schemas.openxmlformats.org/officeDocument/2006/relationships/hyperlink" Target="mailto:deverding@nextgenfed.com" TargetMode="External"/><Relationship Id="rId1" Type="http://schemas.openxmlformats.org/officeDocument/2006/relationships/slideLayout" Target="../slideLayouts/slideLayout5.xml"/><Relationship Id="rId5" Type="http://schemas.openxmlformats.org/officeDocument/2006/relationships/hyperlink" Target="mailto:cdesai@nextgenfed.com" TargetMode="External"/><Relationship Id="rId4" Type="http://schemas.openxmlformats.org/officeDocument/2006/relationships/hyperlink" Target="mailto:jloomis@nextgenfed.co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286936" y="2265484"/>
            <a:ext cx="11358982" cy="1711007"/>
          </a:xfrm>
        </p:spPr>
        <p:txBody>
          <a:bodyPr>
            <a:normAutofit fontScale="90000"/>
          </a:bodyPr>
          <a:lstStyle/>
          <a:p>
            <a:pPr lvl="0"/>
            <a:r>
              <a:rPr lang="en-US" sz="3600" b="1" dirty="0"/>
              <a:t>Spacecraft Anomaly Resolution Knowledgebase</a:t>
            </a:r>
            <a:br>
              <a:rPr lang="en-US" sz="3600" b="1" dirty="0"/>
            </a:br>
            <a:r>
              <a:rPr lang="en-US" sz="3600" b="1" dirty="0"/>
              <a:t>SPARK</a:t>
            </a:r>
            <a:br>
              <a:rPr lang="en-US" sz="3600" b="1" dirty="0"/>
            </a:br>
            <a:r>
              <a:rPr lang="en-US" sz="2700" b="1" dirty="0"/>
              <a:t>Creating a centralized anomaly database</a:t>
            </a:r>
            <a:br>
              <a:rPr lang="en-US" sz="3600" b="1" dirty="0"/>
            </a:br>
            <a:br>
              <a:rPr lang="en-US" sz="2700" dirty="0"/>
            </a:br>
            <a:r>
              <a:rPr lang="en-US" sz="2700" dirty="0">
                <a:solidFill>
                  <a:schemeClr val="accent1"/>
                </a:solidFill>
              </a:rPr>
              <a:t>Application to NASA SOARS Radiation Anomalies</a:t>
            </a:r>
          </a:p>
        </p:txBody>
      </p:sp>
      <p:sp>
        <p:nvSpPr>
          <p:cNvPr id="123" name="Google Shape;123;p1"/>
          <p:cNvSpPr txBox="1">
            <a:spLocks noGrp="1"/>
          </p:cNvSpPr>
          <p:nvPr>
            <p:ph type="subTitle" idx="1"/>
          </p:nvPr>
        </p:nvSpPr>
        <p:spPr>
          <a:xfrm>
            <a:off x="1654588" y="4401686"/>
            <a:ext cx="9144000" cy="1115533"/>
          </a:xfrm>
        </p:spPr>
        <p:txBody>
          <a:bodyPr/>
          <a:lstStyle/>
          <a:p>
            <a:pPr lvl="0"/>
            <a:r>
              <a:rPr lang="en-US" sz="2800" dirty="0"/>
              <a:t>SCAF</a:t>
            </a:r>
          </a:p>
          <a:p>
            <a:pPr lvl="0"/>
            <a:r>
              <a:rPr lang="en-US" dirty="0"/>
              <a:t>27 March 2024</a:t>
            </a:r>
          </a:p>
        </p:txBody>
      </p:sp>
      <p:sp>
        <p:nvSpPr>
          <p:cNvPr id="2" name="Google Shape;339;p1">
            <a:extLst>
              <a:ext uri="{FF2B5EF4-FFF2-40B4-BE49-F238E27FC236}">
                <a16:creationId xmlns:a16="http://schemas.microsoft.com/office/drawing/2014/main" id="{8A95031F-D1FE-0B72-E794-716FC79D1582}"/>
              </a:ext>
            </a:extLst>
          </p:cNvPr>
          <p:cNvSpPr txBox="1"/>
          <p:nvPr/>
        </p:nvSpPr>
        <p:spPr>
          <a:xfrm>
            <a:off x="74450" y="5627952"/>
            <a:ext cx="2136704" cy="118851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53575A"/>
              </a:buClr>
              <a:buSzPct val="100000"/>
              <a:buFont typeface="Arial"/>
              <a:buNone/>
            </a:pPr>
            <a:r>
              <a:rPr lang="en-US" sz="900" b="0" i="0" u="sng" strike="noStrike" cap="none" dirty="0">
                <a:solidFill>
                  <a:srgbClr val="53575A"/>
                </a:solidFill>
                <a:latin typeface="Libre Franklin"/>
                <a:ea typeface="Libre Franklin"/>
                <a:cs typeface="Libre Franklin"/>
                <a:sym typeface="Libre Franklin"/>
              </a:rPr>
              <a:t>SBIR DATA RIGHTS </a:t>
            </a:r>
            <a:endParaRPr dirty="0"/>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Contract#:  80NSSC23PB503</a:t>
            </a:r>
            <a:endParaRPr dirty="0">
              <a:highlight>
                <a:srgbClr val="FFFF00"/>
              </a:highlight>
            </a:endParaRPr>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NextGen Federal Systems</a:t>
            </a:r>
            <a:endParaRPr dirty="0"/>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1399 Stewartstown Road, Suite 350</a:t>
            </a:r>
            <a:endParaRPr dirty="0"/>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Morgantown, </a:t>
            </a:r>
            <a:r>
              <a:rPr lang="en-US" sz="1000" b="0" i="0" u="none" strike="noStrike" cap="none" dirty="0">
                <a:solidFill>
                  <a:srgbClr val="53575A"/>
                </a:solidFill>
                <a:latin typeface="Libre Franklin"/>
                <a:ea typeface="Libre Franklin"/>
                <a:cs typeface="Libre Franklin"/>
                <a:sym typeface="Libre Franklin"/>
              </a:rPr>
              <a:t>WV</a:t>
            </a:r>
            <a:r>
              <a:rPr lang="en-US" sz="900" b="0" i="0" u="none" strike="noStrike" cap="none" dirty="0">
                <a:solidFill>
                  <a:srgbClr val="53575A"/>
                </a:solidFill>
                <a:latin typeface="Libre Franklin"/>
                <a:ea typeface="Libre Franklin"/>
                <a:cs typeface="Libre Franklin"/>
                <a:sym typeface="Libre Franklin"/>
              </a:rPr>
              <a:t> 26505</a:t>
            </a:r>
            <a:endParaRPr dirty="0"/>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Award Date: 8/3/2023</a:t>
            </a:r>
            <a:endParaRPr dirty="0"/>
          </a:p>
          <a:p>
            <a:pPr marL="0" marR="0" lvl="0" indent="0" algn="l" rtl="0">
              <a:lnSpc>
                <a:spcPct val="100000"/>
              </a:lnSpc>
              <a:spcBef>
                <a:spcPts val="400"/>
              </a:spcBef>
              <a:spcAft>
                <a:spcPts val="0"/>
              </a:spcAft>
              <a:buClr>
                <a:srgbClr val="53575A"/>
              </a:buClr>
              <a:buSzPct val="100000"/>
              <a:buFont typeface="Arial"/>
              <a:buNone/>
            </a:pPr>
            <a:r>
              <a:rPr lang="en-US" sz="900" b="0" i="0" u="none" strike="noStrike" cap="none" dirty="0">
                <a:solidFill>
                  <a:srgbClr val="53575A"/>
                </a:solidFill>
                <a:latin typeface="Libre Franklin"/>
                <a:ea typeface="Libre Franklin"/>
                <a:cs typeface="Libre Franklin"/>
                <a:sym typeface="Libre Franklin"/>
              </a:rPr>
              <a:t>Expiration Date: 8/2/2043</a:t>
            </a:r>
            <a:endParaRPr dirty="0"/>
          </a:p>
          <a:p>
            <a:pPr marL="0" marR="0" lvl="0" indent="0" algn="l" rtl="0">
              <a:lnSpc>
                <a:spcPct val="100000"/>
              </a:lnSpc>
              <a:spcBef>
                <a:spcPts val="400"/>
              </a:spcBef>
              <a:spcAft>
                <a:spcPts val="0"/>
              </a:spcAft>
              <a:buClr>
                <a:srgbClr val="53575A"/>
              </a:buClr>
              <a:buSzPct val="100000"/>
              <a:buFont typeface="Arial"/>
              <a:buNone/>
            </a:pPr>
            <a:endParaRPr sz="900" b="0" i="0" u="none" strike="noStrike" cap="none" dirty="0">
              <a:solidFill>
                <a:srgbClr val="53575A"/>
              </a:solidFill>
              <a:latin typeface="Libre Franklin"/>
              <a:ea typeface="Libre Franklin"/>
              <a:cs typeface="Libre Franklin"/>
              <a:sym typeface="Libre Franklin"/>
            </a:endParaRPr>
          </a:p>
          <a:p>
            <a:pPr marL="0" marR="0" lvl="0" indent="0" algn="l" rtl="0">
              <a:lnSpc>
                <a:spcPct val="100000"/>
              </a:lnSpc>
              <a:spcBef>
                <a:spcPts val="400"/>
              </a:spcBef>
              <a:spcAft>
                <a:spcPts val="0"/>
              </a:spcAft>
              <a:buClr>
                <a:srgbClr val="53575A"/>
              </a:buClr>
              <a:buSzPct val="100000"/>
              <a:buFont typeface="Arial"/>
              <a:buNone/>
            </a:pPr>
            <a:endParaRPr sz="900" b="0" i="0" u="none" strike="noStrike" cap="none" dirty="0">
              <a:solidFill>
                <a:srgbClr val="53575A"/>
              </a:solidFill>
              <a:latin typeface="Libre Franklin"/>
              <a:ea typeface="Libre Franklin"/>
              <a:cs typeface="Libre Franklin"/>
              <a:sym typeface="Libre Franklin"/>
            </a:endParaRPr>
          </a:p>
        </p:txBody>
      </p:sp>
      <p:pic>
        <p:nvPicPr>
          <p:cNvPr id="1026" name="Picture 2">
            <a:extLst>
              <a:ext uri="{FF2B5EF4-FFF2-40B4-BE49-F238E27FC236}">
                <a16:creationId xmlns:a16="http://schemas.microsoft.com/office/drawing/2014/main" id="{FC2834FF-3D17-AD74-54B1-E556C20BC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805" y="4312965"/>
            <a:ext cx="1572505" cy="1314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the NOAA emblem and logo | National Oceanic and Atmospheric  Administration">
            <a:extLst>
              <a:ext uri="{FF2B5EF4-FFF2-40B4-BE49-F238E27FC236}">
                <a16:creationId xmlns:a16="http://schemas.microsoft.com/office/drawing/2014/main" id="{1C90B548-2D80-E63F-2012-4C74C3351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545" y="4365195"/>
            <a:ext cx="1188511" cy="11885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55;p1">
            <a:extLst>
              <a:ext uri="{FF2B5EF4-FFF2-40B4-BE49-F238E27FC236}">
                <a16:creationId xmlns:a16="http://schemas.microsoft.com/office/drawing/2014/main" id="{24337C04-8912-CEB2-54F1-0FDFF0CEE1D9}"/>
              </a:ext>
            </a:extLst>
          </p:cNvPr>
          <p:cNvGrpSpPr/>
          <p:nvPr/>
        </p:nvGrpSpPr>
        <p:grpSpPr>
          <a:xfrm>
            <a:off x="9260415" y="4191141"/>
            <a:ext cx="1385352" cy="1374775"/>
            <a:chOff x="-131975" y="3403990"/>
            <a:chExt cx="2516043" cy="2516043"/>
          </a:xfrm>
        </p:grpSpPr>
        <p:pic>
          <p:nvPicPr>
            <p:cNvPr id="5" name="Google Shape;156;p1">
              <a:extLst>
                <a:ext uri="{FF2B5EF4-FFF2-40B4-BE49-F238E27FC236}">
                  <a16:creationId xmlns:a16="http://schemas.microsoft.com/office/drawing/2014/main" id="{5CFF49B7-DC76-7926-B313-DCC1332C54EB}"/>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131975" y="3403990"/>
              <a:ext cx="2516043" cy="2516043"/>
            </a:xfrm>
            <a:prstGeom prst="rect">
              <a:avLst/>
            </a:prstGeom>
            <a:noFill/>
            <a:ln>
              <a:noFill/>
            </a:ln>
          </p:spPr>
        </p:pic>
        <p:grpSp>
          <p:nvGrpSpPr>
            <p:cNvPr id="6" name="Google Shape;157;p1">
              <a:extLst>
                <a:ext uri="{FF2B5EF4-FFF2-40B4-BE49-F238E27FC236}">
                  <a16:creationId xmlns:a16="http://schemas.microsoft.com/office/drawing/2014/main" id="{CA4D35E1-44C0-9153-8940-D8B0210C6830}"/>
                </a:ext>
              </a:extLst>
            </p:cNvPr>
            <p:cNvGrpSpPr/>
            <p:nvPr/>
          </p:nvGrpSpPr>
          <p:grpSpPr>
            <a:xfrm>
              <a:off x="273792" y="3757738"/>
              <a:ext cx="1704507" cy="1808545"/>
              <a:chOff x="176608" y="3774883"/>
              <a:chExt cx="1704507" cy="1808545"/>
            </a:xfrm>
          </p:grpSpPr>
          <p:pic>
            <p:nvPicPr>
              <p:cNvPr id="7" name="Google Shape;158;p1">
                <a:extLst>
                  <a:ext uri="{FF2B5EF4-FFF2-40B4-BE49-F238E27FC236}">
                    <a16:creationId xmlns:a16="http://schemas.microsoft.com/office/drawing/2014/main" id="{FC788449-4E30-3A4A-0B13-7C0AA9A7BB2A}"/>
                  </a:ext>
                </a:extLst>
              </p:cNvPr>
              <p:cNvPicPr preferRelativeResize="0"/>
              <p:nvPr/>
            </p:nvPicPr>
            <p:blipFill rotWithShape="1">
              <a:blip r:embed="rId6">
                <a:clrChange>
                  <a:clrFrom>
                    <a:srgbClr val="FFFFFF"/>
                  </a:clrFrom>
                  <a:clrTo>
                    <a:srgbClr val="FFFFFF">
                      <a:alpha val="0"/>
                    </a:srgbClr>
                  </a:clrTo>
                </a:clrChange>
                <a:alphaModFix/>
              </a:blip>
              <a:srcRect/>
              <a:stretch/>
            </p:blipFill>
            <p:spPr>
              <a:xfrm>
                <a:off x="176608" y="3774883"/>
                <a:ext cx="884914" cy="884914"/>
              </a:xfrm>
              <a:prstGeom prst="rect">
                <a:avLst/>
              </a:prstGeom>
              <a:noFill/>
              <a:ln>
                <a:noFill/>
              </a:ln>
            </p:spPr>
          </p:pic>
          <p:pic>
            <p:nvPicPr>
              <p:cNvPr id="8" name="Google Shape;159;p1">
                <a:extLst>
                  <a:ext uri="{FF2B5EF4-FFF2-40B4-BE49-F238E27FC236}">
                    <a16:creationId xmlns:a16="http://schemas.microsoft.com/office/drawing/2014/main" id="{9A2665D1-4DB2-299F-7795-53AC53AE732F}"/>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452392" y="4161575"/>
                <a:ext cx="840369" cy="829214"/>
              </a:xfrm>
              <a:prstGeom prst="rect">
                <a:avLst/>
              </a:prstGeom>
              <a:noFill/>
              <a:ln>
                <a:noFill/>
              </a:ln>
            </p:spPr>
          </p:pic>
          <p:pic>
            <p:nvPicPr>
              <p:cNvPr id="9" name="Google Shape;160;p1">
                <a:extLst>
                  <a:ext uri="{FF2B5EF4-FFF2-40B4-BE49-F238E27FC236}">
                    <a16:creationId xmlns:a16="http://schemas.microsoft.com/office/drawing/2014/main" id="{14F7B083-9F2D-11BE-1215-223C4B59F773}"/>
                  </a:ext>
                </a:extLst>
              </p:cNvPr>
              <p:cNvPicPr preferRelativeResize="0"/>
              <p:nvPr/>
            </p:nvPicPr>
            <p:blipFill rotWithShape="1">
              <a:blip r:embed="rId8">
                <a:clrChange>
                  <a:clrFrom>
                    <a:srgbClr val="FFFFFF"/>
                  </a:clrFrom>
                  <a:clrTo>
                    <a:srgbClr val="FFFFFF">
                      <a:alpha val="0"/>
                    </a:srgbClr>
                  </a:clrTo>
                </a:clrChange>
                <a:alphaModFix/>
              </a:blip>
              <a:srcRect/>
              <a:stretch/>
            </p:blipFill>
            <p:spPr>
              <a:xfrm>
                <a:off x="720745" y="4438461"/>
                <a:ext cx="1160370" cy="1144967"/>
              </a:xfrm>
              <a:prstGeom prst="rect">
                <a:avLst/>
              </a:prstGeom>
              <a:noFill/>
              <a:ln>
                <a:noFill/>
              </a:ln>
            </p:spPr>
          </p:pic>
        </p:grpSp>
      </p:grpSp>
      <p:pic>
        <p:nvPicPr>
          <p:cNvPr id="11" name="Graphic 10">
            <a:extLst>
              <a:ext uri="{FF2B5EF4-FFF2-40B4-BE49-F238E27FC236}">
                <a16:creationId xmlns:a16="http://schemas.microsoft.com/office/drawing/2014/main" id="{19D9ADF4-2DC5-97FB-7D65-077CED971C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4198" y="4353635"/>
            <a:ext cx="1211632" cy="12116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272D8E-2007-0E38-A487-4536B9527A88}"/>
              </a:ext>
            </a:extLst>
          </p:cNvPr>
          <p:cNvSpPr>
            <a:spLocks noGrp="1"/>
          </p:cNvSpPr>
          <p:nvPr>
            <p:ph idx="1"/>
          </p:nvPr>
        </p:nvSpPr>
        <p:spPr>
          <a:xfrm>
            <a:off x="914400" y="1517226"/>
            <a:ext cx="10881360" cy="5349240"/>
          </a:xfrm>
        </p:spPr>
        <p:txBody>
          <a:bodyPr>
            <a:normAutofit/>
          </a:bodyPr>
          <a:lstStyle/>
          <a:p>
            <a:pPr marL="342900" marR="0" lvl="0" indent="-342900" algn="just">
              <a:spcBef>
                <a:spcPts val="60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rPr>
              <a:t>The developers of SPARK at NextGen are experts in the implementation and operation of DoD and Intel Community information systems; Core areas of expertise include</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Cyber Security and Information Assurance</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Data Engineering and Data Management</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Enterprise IT Systems Engineering</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Research and Development including space weather ML forecasting</a:t>
            </a:r>
          </a:p>
          <a:p>
            <a:pPr marL="742950" marR="0" lvl="1" indent="-285750" algn="just">
              <a:spcBef>
                <a:spcPts val="0"/>
              </a:spcBef>
              <a:spcAft>
                <a:spcPts val="0"/>
              </a:spcAft>
              <a:buFont typeface="Courier New" panose="02070309020205020404" pitchFamily="49" charset="0"/>
              <a:buChar char="o"/>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rPr>
              <a:t>SPARK is a cyber-secure software stack built on well-supported open-source software (</a:t>
            </a:r>
            <a:r>
              <a:rPr lang="en-US" sz="2000">
                <a:effectLst/>
                <a:latin typeface="Times New Roman" panose="02020603050405020304" pitchFamily="18" charset="0"/>
                <a:ea typeface="Calibri" panose="020F0502020204030204" pitchFamily="34" charset="0"/>
              </a:rPr>
              <a:t>OSS)</a:t>
            </a:r>
          </a:p>
          <a:p>
            <a:pPr marL="342900" marR="0" lvl="0" indent="-342900" algn="just">
              <a:spcBef>
                <a:spcPts val="0"/>
              </a:spcBef>
              <a:spcAft>
                <a:spcPts val="0"/>
              </a:spcAft>
              <a:buFont typeface="Symbol" panose="05050102010706020507" pitchFamily="18" charset="2"/>
              <a:buChar char=""/>
            </a:pPr>
            <a:endParaRPr lang="en-US" sz="2000" dirty="0">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rPr>
              <a:t>Extends the Space Radiation Intelligence System (SPRINTS) database and software</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Cloud-optimized database that is extensible to other space weather and satellite data sources</a:t>
            </a:r>
          </a:p>
          <a:p>
            <a:pPr marL="1143000" marR="0" lvl="2" indent="-228600" algn="just">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rPr>
              <a:t>Space weather data and events with APIs from 1986 – near real-time </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State-of-the-art OSS dashboards for operations and research</a:t>
            </a:r>
          </a:p>
          <a:p>
            <a:pPr marL="1143000" marR="0" lvl="2" indent="-228600" algn="just">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rPr>
              <a:t>Data visualization, annotation, upload/download, and analysis</a:t>
            </a:r>
          </a:p>
          <a:p>
            <a:pPr marL="742950" marR="0" lvl="1" indent="-285750" algn="just">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cloud-based environment with ML and data-driven analysis and modeling workflows</a:t>
            </a:r>
          </a:p>
          <a:p>
            <a:pPr marL="1143000" marR="0" lvl="2" indent="-228600" algn="just">
              <a:spcBef>
                <a:spcPts val="0"/>
              </a:spcBef>
              <a:spcAft>
                <a:spcPts val="60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rPr>
              <a:t>Data-discoverability, pattern recognition, and event/time-series predictions</a:t>
            </a:r>
          </a:p>
          <a:p>
            <a:endParaRPr lang="en-US" sz="6000" dirty="0"/>
          </a:p>
        </p:txBody>
      </p:sp>
      <p:sp>
        <p:nvSpPr>
          <p:cNvPr id="3" name="Slide Number Placeholder 2">
            <a:extLst>
              <a:ext uri="{FF2B5EF4-FFF2-40B4-BE49-F238E27FC236}">
                <a16:creationId xmlns:a16="http://schemas.microsoft.com/office/drawing/2014/main" id="{C4A27640-1118-67FC-FE92-5DFDD663EA4C}"/>
              </a:ext>
            </a:extLst>
          </p:cNvPr>
          <p:cNvSpPr>
            <a:spLocks noGrp="1"/>
          </p:cNvSpPr>
          <p:nvPr>
            <p:ph type="sldNum" sz="quarter" idx="12"/>
          </p:nvPr>
        </p:nvSpPr>
        <p:spPr/>
        <p:txBody>
          <a:bodyPr/>
          <a:lstStyle/>
          <a:p>
            <a:fld id="{0712C54B-1FC7-4AC6-9E65-7AB212CC1804}" type="slidenum">
              <a:rPr lang="en-US" smtClean="0"/>
              <a:pPr/>
              <a:t>10</a:t>
            </a:fld>
            <a:endParaRPr lang="en-US"/>
          </a:p>
        </p:txBody>
      </p:sp>
      <p:sp>
        <p:nvSpPr>
          <p:cNvPr id="4" name="Title 3">
            <a:extLst>
              <a:ext uri="{FF2B5EF4-FFF2-40B4-BE49-F238E27FC236}">
                <a16:creationId xmlns:a16="http://schemas.microsoft.com/office/drawing/2014/main" id="{555531F6-A0CB-A597-AD3B-3B26A04F7415}"/>
              </a:ext>
            </a:extLst>
          </p:cNvPr>
          <p:cNvSpPr>
            <a:spLocks noGrp="1"/>
          </p:cNvSpPr>
          <p:nvPr>
            <p:ph type="title"/>
          </p:nvPr>
        </p:nvSpPr>
        <p:spPr/>
        <p:txBody>
          <a:bodyPr>
            <a:normAutofit fontScale="90000"/>
          </a:bodyPr>
          <a:lstStyle/>
          <a:p>
            <a:r>
              <a:rPr lang="en-US" dirty="0"/>
              <a:t>SPARK Addresses the Challenges and Opportunities</a:t>
            </a:r>
          </a:p>
        </p:txBody>
      </p:sp>
    </p:spTree>
    <p:extLst>
      <p:ext uri="{BB962C8B-B14F-4D97-AF65-F5344CB8AC3E}">
        <p14:creationId xmlns:p14="http://schemas.microsoft.com/office/powerpoint/2010/main" val="36161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33593B-D292-D10E-DCF9-165D7BC15143}"/>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
        <p:nvSpPr>
          <p:cNvPr id="5" name="Title 4">
            <a:extLst>
              <a:ext uri="{FF2B5EF4-FFF2-40B4-BE49-F238E27FC236}">
                <a16:creationId xmlns:a16="http://schemas.microsoft.com/office/drawing/2014/main" id="{F30495A9-813D-3E08-77C5-B2A603E5A9FB}"/>
              </a:ext>
            </a:extLst>
          </p:cNvPr>
          <p:cNvSpPr>
            <a:spLocks noGrp="1"/>
          </p:cNvSpPr>
          <p:nvPr>
            <p:ph type="title"/>
          </p:nvPr>
        </p:nvSpPr>
        <p:spPr/>
        <p:txBody>
          <a:bodyPr/>
          <a:lstStyle/>
          <a:p>
            <a:r>
              <a:rPr lang="en-US"/>
              <a:t>SPARK Notional Architecture</a:t>
            </a:r>
          </a:p>
        </p:txBody>
      </p:sp>
      <p:pic>
        <p:nvPicPr>
          <p:cNvPr id="6" name="Picture 5">
            <a:extLst>
              <a:ext uri="{FF2B5EF4-FFF2-40B4-BE49-F238E27FC236}">
                <a16:creationId xmlns:a16="http://schemas.microsoft.com/office/drawing/2014/main" id="{CAB38CDE-61A4-C378-087E-29D12D2A4ED8}"/>
              </a:ext>
            </a:extLst>
          </p:cNvPr>
          <p:cNvPicPr>
            <a:picLocks noChangeAspect="1"/>
          </p:cNvPicPr>
          <p:nvPr/>
        </p:nvPicPr>
        <p:blipFill rotWithShape="1">
          <a:blip r:embed="rId3">
            <a:extLst>
              <a:ext uri="{28A0092B-C50C-407E-A947-70E740481C1C}">
                <a14:useLocalDpi xmlns:a14="http://schemas.microsoft.com/office/drawing/2010/main" val="0"/>
              </a:ext>
            </a:extLst>
          </a:blip>
          <a:srcRect l="18948" t="22122" r="1925" b="3694"/>
          <a:stretch/>
        </p:blipFill>
        <p:spPr bwMode="auto">
          <a:xfrm>
            <a:off x="390294" y="1372045"/>
            <a:ext cx="11108979" cy="52677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860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921193-1E87-4747-BEA5-DB79F38334EE}"/>
              </a:ext>
            </a:extLst>
          </p:cNvPr>
          <p:cNvSpPr>
            <a:spLocks noGrp="1"/>
          </p:cNvSpPr>
          <p:nvPr>
            <p:ph type="title"/>
          </p:nvPr>
        </p:nvSpPr>
        <p:spPr/>
        <p:txBody>
          <a:bodyPr/>
          <a:lstStyle/>
          <a:p>
            <a:r>
              <a:rPr lang="en-US" dirty="0"/>
              <a:t>SPARK and SOARS</a:t>
            </a:r>
          </a:p>
        </p:txBody>
      </p:sp>
      <p:sp>
        <p:nvSpPr>
          <p:cNvPr id="9" name="Text Placeholder 8">
            <a:extLst>
              <a:ext uri="{FF2B5EF4-FFF2-40B4-BE49-F238E27FC236}">
                <a16:creationId xmlns:a16="http://schemas.microsoft.com/office/drawing/2014/main" id="{B53623F2-19E2-4882-84A4-F60B0C32817D}"/>
              </a:ext>
            </a:extLst>
          </p:cNvPr>
          <p:cNvSpPr>
            <a:spLocks noGrp="1"/>
          </p:cNvSpPr>
          <p:nvPr>
            <p:ph type="body" idx="1"/>
          </p:nvPr>
        </p:nvSpPr>
        <p:spPr/>
        <p:txBody>
          <a:bodyPr/>
          <a:lstStyle/>
          <a:p>
            <a:r>
              <a:rPr lang="en-US" dirty="0"/>
              <a:t>Alec Engell</a:t>
            </a:r>
          </a:p>
        </p:txBody>
      </p:sp>
      <p:sp>
        <p:nvSpPr>
          <p:cNvPr id="3" name="Slide Number Placeholder 2">
            <a:extLst>
              <a:ext uri="{FF2B5EF4-FFF2-40B4-BE49-F238E27FC236}">
                <a16:creationId xmlns:a16="http://schemas.microsoft.com/office/drawing/2014/main" id="{62ADDF6E-39B4-4CC6-9E37-730AC44BE840}"/>
              </a:ext>
            </a:extLst>
          </p:cNvPr>
          <p:cNvSpPr>
            <a:spLocks noGrp="1"/>
          </p:cNvSpPr>
          <p:nvPr>
            <p:ph type="sldNum" sz="quarter" idx="4294967295"/>
          </p:nvPr>
        </p:nvSpPr>
        <p:spPr>
          <a:xfrm>
            <a:off x="206828" y="6721475"/>
            <a:ext cx="2743200" cy="123825"/>
          </a:xfrm>
        </p:spPr>
        <p:txBody>
          <a:bodyPr/>
          <a:lstStyle/>
          <a:p>
            <a:fld id="{4E0B8DC0-1024-4616-B6F0-A8D1A633B353}" type="slidenum">
              <a:rPr lang="en-US" smtClean="0"/>
              <a:t>12</a:t>
            </a:fld>
            <a:endParaRPr lang="en-US"/>
          </a:p>
        </p:txBody>
      </p:sp>
      <p:sp>
        <p:nvSpPr>
          <p:cNvPr id="2" name="Footer Placeholder 4">
            <a:extLst>
              <a:ext uri="{FF2B5EF4-FFF2-40B4-BE49-F238E27FC236}">
                <a16:creationId xmlns:a16="http://schemas.microsoft.com/office/drawing/2014/main" id="{5D73C601-53E2-4E7E-6A4D-01713240AB90}"/>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2324681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043A7E0-7EFE-F643-344C-BF8A5651409F}"/>
              </a:ext>
            </a:extLst>
          </p:cNvPr>
          <p:cNvSpPr>
            <a:spLocks noGrp="1"/>
          </p:cNvSpPr>
          <p:nvPr>
            <p:ph idx="1"/>
          </p:nvPr>
        </p:nvSpPr>
        <p:spPr>
          <a:xfrm>
            <a:off x="384047" y="1377001"/>
            <a:ext cx="5711953" cy="2106718"/>
          </a:xfrm>
        </p:spPr>
        <p:txBody>
          <a:bodyPr>
            <a:normAutofit/>
          </a:bodyPr>
          <a:lstStyle/>
          <a:p>
            <a:r>
              <a:rPr lang="en-US" sz="2200" b="1">
                <a:solidFill>
                  <a:schemeClr val="tx1"/>
                </a:solidFill>
              </a:rPr>
              <a:t>Developed three (3) anomaly catalogs in the database</a:t>
            </a:r>
            <a:endParaRPr lang="en-US" sz="1900">
              <a:effectLst/>
              <a:latin typeface="Times New Roman" panose="02020603050405020304" pitchFamily="18" charset="0"/>
              <a:ea typeface="Calibri" panose="020F0502020204030204" pitchFamily="34" charset="0"/>
            </a:endParaRPr>
          </a:p>
          <a:p>
            <a:pPr marL="800100" lvl="1" indent="-342900">
              <a:buFont typeface="+mj-lt"/>
              <a:buAutoNum type="arabicPeriod"/>
            </a:pPr>
            <a:r>
              <a:rPr lang="en-US" sz="1800" b="1">
                <a:solidFill>
                  <a:schemeClr val="accent1"/>
                </a:solidFill>
                <a:effectLst/>
                <a:latin typeface="Times New Roman" panose="02020603050405020304" pitchFamily="18" charset="0"/>
                <a:ea typeface="Calibri" panose="020F0502020204030204" pitchFamily="34" charset="0"/>
              </a:rPr>
              <a:t>NASA SOARS</a:t>
            </a:r>
          </a:p>
          <a:p>
            <a:pPr lvl="2"/>
            <a:r>
              <a:rPr lang="en-US" sz="1400">
                <a:solidFill>
                  <a:schemeClr val="accent1"/>
                </a:solidFill>
                <a:effectLst/>
                <a:latin typeface="Times New Roman" panose="02020603050405020304" pitchFamily="18" charset="0"/>
                <a:ea typeface="Calibri" panose="020F0502020204030204" pitchFamily="34" charset="0"/>
              </a:rPr>
              <a:t>Preprocessing: datetime and anomaly extraction</a:t>
            </a:r>
          </a:p>
          <a:p>
            <a:pPr marL="800100" lvl="1" indent="-342900" algn="just">
              <a:spcBef>
                <a:spcPts val="0"/>
              </a:spcBef>
              <a:spcAft>
                <a:spcPts val="600"/>
              </a:spcAft>
              <a:buFont typeface="+mj-lt"/>
              <a:buAutoNum type="arabicPeriod"/>
              <a:tabLst>
                <a:tab pos="457200" algn="l"/>
              </a:tabLst>
            </a:pPr>
            <a:r>
              <a:rPr lang="en-US" sz="1800" b="1">
                <a:solidFill>
                  <a:schemeClr val="accent1"/>
                </a:solidFill>
                <a:effectLst/>
                <a:latin typeface="Times New Roman" panose="02020603050405020304" pitchFamily="18" charset="0"/>
                <a:ea typeface="Calibri" panose="020F0502020204030204" pitchFamily="34" charset="0"/>
              </a:rPr>
              <a:t>NOAA/NGDC</a:t>
            </a:r>
            <a:endParaRPr lang="en-US" sz="1800">
              <a:solidFill>
                <a:schemeClr val="accent1"/>
              </a:solidFill>
              <a:effectLst/>
              <a:latin typeface="Times New Roman" panose="02020603050405020304" pitchFamily="18" charset="0"/>
              <a:ea typeface="Calibri" panose="020F0502020204030204" pitchFamily="34" charset="0"/>
            </a:endParaRPr>
          </a:p>
          <a:p>
            <a:pPr marL="800100" lvl="1" indent="-342900" algn="just">
              <a:spcBef>
                <a:spcPts val="0"/>
              </a:spcBef>
              <a:spcAft>
                <a:spcPts val="0"/>
              </a:spcAft>
              <a:buFont typeface="+mj-lt"/>
              <a:buAutoNum type="arabicPeriod"/>
              <a:tabLst>
                <a:tab pos="457200" algn="l"/>
              </a:tabLst>
            </a:pPr>
            <a:r>
              <a:rPr lang="en-US" sz="1800" b="1">
                <a:solidFill>
                  <a:schemeClr val="accent1"/>
                </a:solidFill>
                <a:effectLst/>
                <a:latin typeface="Times New Roman" panose="02020603050405020304" pitchFamily="18" charset="0"/>
                <a:ea typeface="Calibri" panose="020F0502020204030204" pitchFamily="34" charset="0"/>
              </a:rPr>
              <a:t>Universal (combines SOARS and NGDC)</a:t>
            </a:r>
          </a:p>
          <a:p>
            <a:pPr marL="800100" lvl="1" indent="-342900" algn="just">
              <a:spcBef>
                <a:spcPts val="0"/>
              </a:spcBef>
              <a:spcAft>
                <a:spcPts val="600"/>
              </a:spcAft>
              <a:buFont typeface="+mj-lt"/>
              <a:buAutoNum type="arabicPeriod"/>
              <a:tabLst>
                <a:tab pos="457200" algn="l"/>
              </a:tabLst>
            </a:pPr>
            <a:endParaRPr lang="en-US" sz="1700" b="1">
              <a:solidFill>
                <a:schemeClr val="accent1"/>
              </a:solidFill>
              <a:effectLst/>
              <a:latin typeface="Times New Roman" panose="02020603050405020304" pitchFamily="18" charset="0"/>
              <a:ea typeface="Calibri" panose="020F0502020204030204" pitchFamily="34" charset="0"/>
            </a:endParaRPr>
          </a:p>
          <a:p>
            <a:pPr marL="800100" lvl="1" indent="-342900" algn="just">
              <a:spcBef>
                <a:spcPts val="0"/>
              </a:spcBef>
              <a:spcAft>
                <a:spcPts val="600"/>
              </a:spcAft>
              <a:buFont typeface="+mj-lt"/>
              <a:buAutoNum type="arabicPeriod"/>
              <a:tabLst>
                <a:tab pos="457200" algn="l"/>
              </a:tabLst>
            </a:pPr>
            <a:endParaRPr lang="en-US" sz="1700" b="1">
              <a:solidFill>
                <a:schemeClr val="accent1"/>
              </a:solidFill>
              <a:effectLst/>
              <a:latin typeface="Times New Roman" panose="02020603050405020304" pitchFamily="18" charset="0"/>
              <a:ea typeface="Calibri" panose="020F0502020204030204" pitchFamily="34" charset="0"/>
            </a:endParaRPr>
          </a:p>
        </p:txBody>
      </p:sp>
      <p:sp>
        <p:nvSpPr>
          <p:cNvPr id="3" name="Slide Number Placeholder 2">
            <a:extLst>
              <a:ext uri="{FF2B5EF4-FFF2-40B4-BE49-F238E27FC236}">
                <a16:creationId xmlns:a16="http://schemas.microsoft.com/office/drawing/2014/main" id="{90264398-5B4F-F0CC-878A-E297B821CD4B}"/>
              </a:ext>
            </a:extLst>
          </p:cNvPr>
          <p:cNvSpPr>
            <a:spLocks noGrp="1"/>
          </p:cNvSpPr>
          <p:nvPr>
            <p:ph type="sldNum" sz="quarter" idx="12"/>
          </p:nvPr>
        </p:nvSpPr>
        <p:spPr/>
        <p:txBody>
          <a:bodyPr/>
          <a:lstStyle/>
          <a:p>
            <a:pPr lvl="0"/>
            <a:fld id="{00000000-1234-1234-1234-123412341234}" type="slidenum">
              <a:rPr lang="en-US" smtClean="0"/>
              <a:pPr lvl="0"/>
              <a:t>13</a:t>
            </a:fld>
            <a:endParaRPr lang="en-US"/>
          </a:p>
        </p:txBody>
      </p:sp>
      <p:sp>
        <p:nvSpPr>
          <p:cNvPr id="2" name="Title 1">
            <a:extLst>
              <a:ext uri="{FF2B5EF4-FFF2-40B4-BE49-F238E27FC236}">
                <a16:creationId xmlns:a16="http://schemas.microsoft.com/office/drawing/2014/main" id="{252A3B4A-0EFF-4951-8EE5-45D769C17AAF}"/>
              </a:ext>
            </a:extLst>
          </p:cNvPr>
          <p:cNvSpPr>
            <a:spLocks noGrp="1"/>
          </p:cNvSpPr>
          <p:nvPr>
            <p:ph type="title"/>
          </p:nvPr>
        </p:nvSpPr>
        <p:spPr/>
        <p:txBody>
          <a:bodyPr/>
          <a:lstStyle/>
          <a:p>
            <a:r>
              <a:rPr lang="en-US"/>
              <a:t>Anomaly Databasing</a:t>
            </a:r>
          </a:p>
        </p:txBody>
      </p:sp>
      <p:sp>
        <p:nvSpPr>
          <p:cNvPr id="4" name="Footer Placeholder 4">
            <a:extLst>
              <a:ext uri="{FF2B5EF4-FFF2-40B4-BE49-F238E27FC236}">
                <a16:creationId xmlns:a16="http://schemas.microsoft.com/office/drawing/2014/main" id="{14CAC15A-B7C3-0DC5-EDB1-BCAA3394A8F2}"/>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pic>
        <p:nvPicPr>
          <p:cNvPr id="6" name="Picture 5" descr="Table&#10;&#10;Description automatically generated">
            <a:extLst>
              <a:ext uri="{FF2B5EF4-FFF2-40B4-BE49-F238E27FC236}">
                <a16:creationId xmlns:a16="http://schemas.microsoft.com/office/drawing/2014/main" id="{55D25695-1479-D6D5-A3C3-BF191837C2C9}"/>
              </a:ext>
            </a:extLst>
          </p:cNvPr>
          <p:cNvPicPr>
            <a:picLocks noChangeAspect="1"/>
          </p:cNvPicPr>
          <p:nvPr/>
        </p:nvPicPr>
        <p:blipFill>
          <a:blip r:embed="rId2"/>
          <a:stretch>
            <a:fillRect/>
          </a:stretch>
        </p:blipFill>
        <p:spPr>
          <a:xfrm>
            <a:off x="6333207" y="1208040"/>
            <a:ext cx="5619095" cy="3023828"/>
          </a:xfrm>
          <a:prstGeom prst="rect">
            <a:avLst/>
          </a:prstGeom>
        </p:spPr>
      </p:pic>
      <p:pic>
        <p:nvPicPr>
          <p:cNvPr id="9" name="Picture 8" descr="Text&#10;&#10;Description automatically generated">
            <a:extLst>
              <a:ext uri="{FF2B5EF4-FFF2-40B4-BE49-F238E27FC236}">
                <a16:creationId xmlns:a16="http://schemas.microsoft.com/office/drawing/2014/main" id="{AEE7B795-38E9-01C9-D25D-6070AAADE236}"/>
              </a:ext>
            </a:extLst>
          </p:cNvPr>
          <p:cNvPicPr>
            <a:picLocks noChangeAspect="1"/>
          </p:cNvPicPr>
          <p:nvPr/>
        </p:nvPicPr>
        <p:blipFill>
          <a:blip r:embed="rId3"/>
          <a:stretch>
            <a:fillRect/>
          </a:stretch>
        </p:blipFill>
        <p:spPr>
          <a:xfrm>
            <a:off x="6333207" y="4515389"/>
            <a:ext cx="2869977" cy="1431942"/>
          </a:xfrm>
          <a:prstGeom prst="rect">
            <a:avLst/>
          </a:prstGeom>
        </p:spPr>
      </p:pic>
      <p:pic>
        <p:nvPicPr>
          <p:cNvPr id="11" name="Picture 10" descr="Table&#10;&#10;Description automatically generated">
            <a:extLst>
              <a:ext uri="{FF2B5EF4-FFF2-40B4-BE49-F238E27FC236}">
                <a16:creationId xmlns:a16="http://schemas.microsoft.com/office/drawing/2014/main" id="{7F51C59A-BD09-F532-889E-C6EC1F553F47}"/>
              </a:ext>
            </a:extLst>
          </p:cNvPr>
          <p:cNvPicPr>
            <a:picLocks noChangeAspect="1"/>
          </p:cNvPicPr>
          <p:nvPr/>
        </p:nvPicPr>
        <p:blipFill>
          <a:blip r:embed="rId2"/>
          <a:stretch>
            <a:fillRect/>
          </a:stretch>
        </p:blipFill>
        <p:spPr>
          <a:xfrm>
            <a:off x="9346282" y="4563751"/>
            <a:ext cx="2677041" cy="1440608"/>
          </a:xfrm>
          <a:prstGeom prst="rect">
            <a:avLst/>
          </a:prstGeom>
        </p:spPr>
      </p:pic>
      <p:sp>
        <p:nvSpPr>
          <p:cNvPr id="12" name="Text Box 11">
            <a:extLst>
              <a:ext uri="{FF2B5EF4-FFF2-40B4-BE49-F238E27FC236}">
                <a16:creationId xmlns:a16="http://schemas.microsoft.com/office/drawing/2014/main" id="{9B017620-6BA2-A4EC-B7BF-4E3C9E870CF8}"/>
              </a:ext>
            </a:extLst>
          </p:cNvPr>
          <p:cNvSpPr txBox="1"/>
          <p:nvPr/>
        </p:nvSpPr>
        <p:spPr>
          <a:xfrm>
            <a:off x="6406232" y="6067506"/>
            <a:ext cx="2940050" cy="408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600"/>
              </a:spcBef>
              <a:spcAft>
                <a:spcPts val="0"/>
              </a:spcAft>
            </a:pPr>
            <a:r>
              <a:rPr lang="en-US" sz="1200" b="1" i="1">
                <a:effectLst/>
                <a:latin typeface="Times New Roman" panose="02020603050405020304" pitchFamily="18" charset="0"/>
                <a:ea typeface="Calibri" panose="020F0502020204030204" pitchFamily="34" charset="0"/>
              </a:rPr>
              <a:t>SOARS Curated Anomaly </a:t>
            </a:r>
            <a:r>
              <a:rPr lang="en-US" sz="1200" b="1" i="1">
                <a:latin typeface="Times New Roman" panose="02020603050405020304" pitchFamily="18" charset="0"/>
                <a:ea typeface="Calibri" panose="020F0502020204030204" pitchFamily="34" charset="0"/>
              </a:rPr>
              <a:t>Catalog</a:t>
            </a:r>
            <a:endParaRPr lang="en-US" sz="1200" b="1" i="1">
              <a:effectLst/>
              <a:latin typeface="Times New Roman" panose="02020603050405020304" pitchFamily="18" charset="0"/>
              <a:ea typeface="Calibri" panose="020F0502020204030204" pitchFamily="34" charset="0"/>
            </a:endParaRPr>
          </a:p>
        </p:txBody>
      </p:sp>
      <p:sp>
        <p:nvSpPr>
          <p:cNvPr id="13" name="Text Box 11">
            <a:extLst>
              <a:ext uri="{FF2B5EF4-FFF2-40B4-BE49-F238E27FC236}">
                <a16:creationId xmlns:a16="http://schemas.microsoft.com/office/drawing/2014/main" id="{75822E45-0859-3269-F61C-EA0B8106AD54}"/>
              </a:ext>
            </a:extLst>
          </p:cNvPr>
          <p:cNvSpPr txBox="1"/>
          <p:nvPr/>
        </p:nvSpPr>
        <p:spPr>
          <a:xfrm>
            <a:off x="9214777" y="6067506"/>
            <a:ext cx="2940050" cy="408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600"/>
              </a:spcBef>
              <a:spcAft>
                <a:spcPts val="0"/>
              </a:spcAft>
            </a:pPr>
            <a:r>
              <a:rPr lang="en-US" sz="1200" b="1" i="1">
                <a:effectLst/>
                <a:latin typeface="Times New Roman" panose="02020603050405020304" pitchFamily="18" charset="0"/>
                <a:ea typeface="Calibri" panose="020F0502020204030204" pitchFamily="34" charset="0"/>
              </a:rPr>
              <a:t>NOAA/NGDC </a:t>
            </a:r>
            <a:r>
              <a:rPr lang="en-US" sz="1200" b="1" i="1">
                <a:latin typeface="Times New Roman" panose="02020603050405020304" pitchFamily="18" charset="0"/>
                <a:ea typeface="Calibri" panose="020F0502020204030204" pitchFamily="34" charset="0"/>
              </a:rPr>
              <a:t>Catalog</a:t>
            </a:r>
            <a:endParaRPr lang="en-US" sz="1200">
              <a:effectLst/>
              <a:latin typeface="Times New Roman" panose="02020603050405020304" pitchFamily="18" charset="0"/>
              <a:ea typeface="Calibri" panose="020F0502020204030204" pitchFamily="34" charset="0"/>
            </a:endParaRPr>
          </a:p>
        </p:txBody>
      </p:sp>
      <p:sp>
        <p:nvSpPr>
          <p:cNvPr id="14" name="Text Box 11">
            <a:extLst>
              <a:ext uri="{FF2B5EF4-FFF2-40B4-BE49-F238E27FC236}">
                <a16:creationId xmlns:a16="http://schemas.microsoft.com/office/drawing/2014/main" id="{7D296064-C6D7-A349-16D2-8FDFDB73242C}"/>
              </a:ext>
            </a:extLst>
          </p:cNvPr>
          <p:cNvSpPr txBox="1"/>
          <p:nvPr/>
        </p:nvSpPr>
        <p:spPr>
          <a:xfrm>
            <a:off x="7876257" y="4239106"/>
            <a:ext cx="2940050" cy="408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600"/>
              </a:spcBef>
              <a:spcAft>
                <a:spcPts val="0"/>
              </a:spcAft>
            </a:pPr>
            <a:r>
              <a:rPr lang="en-US" sz="1200" b="1" i="1">
                <a:effectLst/>
                <a:latin typeface="Times New Roman" panose="02020603050405020304" pitchFamily="18" charset="0"/>
                <a:ea typeface="Calibri" panose="020F0502020204030204" pitchFamily="34" charset="0"/>
              </a:rPr>
              <a:t>“Universal” </a:t>
            </a:r>
            <a:r>
              <a:rPr lang="en-US" sz="1200" b="1" i="1">
                <a:latin typeface="Times New Roman" panose="02020603050405020304" pitchFamily="18" charset="0"/>
                <a:ea typeface="Calibri" panose="020F0502020204030204" pitchFamily="34" charset="0"/>
              </a:rPr>
              <a:t>Catalog</a:t>
            </a:r>
            <a:endParaRPr lang="en-US" sz="1200">
              <a:effectLst/>
              <a:latin typeface="Times New Roman" panose="02020603050405020304" pitchFamily="18" charset="0"/>
              <a:ea typeface="Calibri" panose="020F0502020204030204" pitchFamily="34" charset="0"/>
            </a:endParaRPr>
          </a:p>
        </p:txBody>
      </p:sp>
      <p:pic>
        <p:nvPicPr>
          <p:cNvPr id="16" name="Picture 15" descr="A screenshot of a computer&#10;&#10;Description automatically generated with low confidence">
            <a:extLst>
              <a:ext uri="{FF2B5EF4-FFF2-40B4-BE49-F238E27FC236}">
                <a16:creationId xmlns:a16="http://schemas.microsoft.com/office/drawing/2014/main" id="{014FA34E-DFA2-BB7C-A831-5986E4F11CF9}"/>
              </a:ext>
            </a:extLst>
          </p:cNvPr>
          <p:cNvPicPr>
            <a:picLocks noChangeAspect="1"/>
          </p:cNvPicPr>
          <p:nvPr/>
        </p:nvPicPr>
        <p:blipFill>
          <a:blip r:embed="rId4"/>
          <a:stretch>
            <a:fillRect/>
          </a:stretch>
        </p:blipFill>
        <p:spPr>
          <a:xfrm>
            <a:off x="310192" y="4539420"/>
            <a:ext cx="5644562" cy="1622709"/>
          </a:xfrm>
          <a:prstGeom prst="rect">
            <a:avLst/>
          </a:prstGeom>
        </p:spPr>
      </p:pic>
      <p:sp>
        <p:nvSpPr>
          <p:cNvPr id="17" name="Text Box 11">
            <a:extLst>
              <a:ext uri="{FF2B5EF4-FFF2-40B4-BE49-F238E27FC236}">
                <a16:creationId xmlns:a16="http://schemas.microsoft.com/office/drawing/2014/main" id="{9226E73E-4B63-DEAA-2501-896CE8553FD8}"/>
              </a:ext>
            </a:extLst>
          </p:cNvPr>
          <p:cNvSpPr txBox="1"/>
          <p:nvPr/>
        </p:nvSpPr>
        <p:spPr>
          <a:xfrm>
            <a:off x="1375693" y="6202052"/>
            <a:ext cx="2940050" cy="408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600"/>
              </a:spcBef>
              <a:spcAft>
                <a:spcPts val="0"/>
              </a:spcAft>
            </a:pPr>
            <a:r>
              <a:rPr lang="en-US" sz="1200" b="1" i="1">
                <a:effectLst/>
                <a:latin typeface="Times New Roman" panose="02020603050405020304" pitchFamily="18" charset="0"/>
                <a:ea typeface="Calibri" panose="020F0502020204030204" pitchFamily="34" charset="0"/>
              </a:rPr>
              <a:t>SOARS Curated Anomaly </a:t>
            </a:r>
            <a:r>
              <a:rPr lang="en-US" sz="1200" b="1" i="1" err="1">
                <a:effectLst/>
                <a:latin typeface="Times New Roman" panose="02020603050405020304" pitchFamily="18" charset="0"/>
                <a:ea typeface="Calibri" panose="020F0502020204030204" pitchFamily="34" charset="0"/>
              </a:rPr>
              <a:t>Datatable</a:t>
            </a:r>
            <a:endParaRPr lang="en-US" sz="1200" b="1" i="1">
              <a:effectLst/>
              <a:latin typeface="Times New Roman" panose="02020603050405020304" pitchFamily="18" charset="0"/>
              <a:ea typeface="Calibri" panose="020F0502020204030204" pitchFamily="34" charset="0"/>
            </a:endParaRPr>
          </a:p>
          <a:p>
            <a:pPr marL="0" marR="0" algn="ctr">
              <a:spcBef>
                <a:spcPts val="600"/>
              </a:spcBef>
              <a:spcAft>
                <a:spcPts val="0"/>
              </a:spcAft>
            </a:pPr>
            <a:r>
              <a:rPr lang="en-US" sz="1200" b="1" i="1">
                <a:latin typeface="Times New Roman" panose="02020603050405020304" pitchFamily="18" charset="0"/>
                <a:ea typeface="Calibri" panose="020F0502020204030204" pitchFamily="34" charset="0"/>
              </a:rPr>
              <a:t>(courtesy of NASA GSFC)</a:t>
            </a:r>
            <a:endParaRPr lang="en-US" sz="1200">
              <a:effectLst/>
              <a:latin typeface="Times New Roman" panose="02020603050405020304" pitchFamily="18" charset="0"/>
              <a:ea typeface="Calibri" panose="020F0502020204030204" pitchFamily="34" charset="0"/>
            </a:endParaRPr>
          </a:p>
        </p:txBody>
      </p:sp>
      <p:cxnSp>
        <p:nvCxnSpPr>
          <p:cNvPr id="19" name="Straight Arrow Connector 18">
            <a:extLst>
              <a:ext uri="{FF2B5EF4-FFF2-40B4-BE49-F238E27FC236}">
                <a16:creationId xmlns:a16="http://schemas.microsoft.com/office/drawing/2014/main" id="{E74F274C-9A17-E4DC-CDB6-3EABC7B64D45}"/>
              </a:ext>
            </a:extLst>
          </p:cNvPr>
          <p:cNvCxnSpPr>
            <a:cxnSpLocks/>
            <a:stCxn id="17" idx="3"/>
            <a:endCxn id="12" idx="1"/>
          </p:cNvCxnSpPr>
          <p:nvPr/>
        </p:nvCxnSpPr>
        <p:spPr>
          <a:xfrm flipV="1">
            <a:off x="4315743" y="6271976"/>
            <a:ext cx="2090489" cy="1345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019B877-13FE-21FB-BE53-CC268B7114F1}"/>
              </a:ext>
            </a:extLst>
          </p:cNvPr>
          <p:cNvCxnSpPr>
            <a:cxnSpLocks/>
            <a:stCxn id="12" idx="0"/>
          </p:cNvCxnSpPr>
          <p:nvPr/>
        </p:nvCxnSpPr>
        <p:spPr>
          <a:xfrm flipV="1">
            <a:off x="7876257" y="4539420"/>
            <a:ext cx="1398476" cy="1528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E9A779-0527-3E31-7556-E35220A6A352}"/>
              </a:ext>
            </a:extLst>
          </p:cNvPr>
          <p:cNvCxnSpPr>
            <a:cxnSpLocks/>
            <a:stCxn id="13" idx="0"/>
          </p:cNvCxnSpPr>
          <p:nvPr/>
        </p:nvCxnSpPr>
        <p:spPr>
          <a:xfrm flipH="1" flipV="1">
            <a:off x="9304711" y="4515389"/>
            <a:ext cx="1380091" cy="155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48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2B7437-502C-EA22-5E5E-E620DDE6334A}"/>
              </a:ext>
            </a:extLst>
          </p:cNvPr>
          <p:cNvPicPr>
            <a:picLocks noChangeAspect="1"/>
          </p:cNvPicPr>
          <p:nvPr/>
        </p:nvPicPr>
        <p:blipFill rotWithShape="1">
          <a:blip r:embed="rId2"/>
          <a:srcRect t="17678" r="54321" b="-173"/>
          <a:stretch/>
        </p:blipFill>
        <p:spPr>
          <a:xfrm>
            <a:off x="2007053" y="2225173"/>
            <a:ext cx="7589868" cy="4426933"/>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A043A7E0-7EFE-F643-344C-BF8A5651409F}"/>
              </a:ext>
            </a:extLst>
          </p:cNvPr>
          <p:cNvSpPr>
            <a:spLocks noGrp="1"/>
          </p:cNvSpPr>
          <p:nvPr>
            <p:ph idx="1"/>
          </p:nvPr>
        </p:nvSpPr>
        <p:spPr>
          <a:xfrm>
            <a:off x="384047" y="1377001"/>
            <a:ext cx="6804404" cy="2106718"/>
          </a:xfrm>
        </p:spPr>
        <p:txBody>
          <a:bodyPr>
            <a:normAutofit/>
          </a:bodyPr>
          <a:lstStyle/>
          <a:p>
            <a:r>
              <a:rPr lang="en-US" sz="2200">
                <a:solidFill>
                  <a:schemeClr val="tx1"/>
                </a:solidFill>
                <a:latin typeface="+mn-lt"/>
              </a:rPr>
              <a:t>Developed three (3) corresponding APIs</a:t>
            </a:r>
          </a:p>
          <a:p>
            <a:r>
              <a:rPr lang="en-US" sz="2200">
                <a:solidFill>
                  <a:schemeClr val="tx1"/>
                </a:solidFill>
                <a:latin typeface="+mn-lt"/>
                <a:ea typeface="Calibri" panose="020F0502020204030204" pitchFamily="34" charset="0"/>
              </a:rPr>
              <a:t>Supporting libraries for data fusion and analysis</a:t>
            </a:r>
            <a:endParaRPr lang="en-US" sz="1800">
              <a:solidFill>
                <a:schemeClr val="accent1"/>
              </a:solidFill>
              <a:effectLst/>
              <a:latin typeface="+mn-lt"/>
              <a:ea typeface="Calibri" panose="020F0502020204030204" pitchFamily="34" charset="0"/>
            </a:endParaRPr>
          </a:p>
          <a:p>
            <a:pPr marL="800100" lvl="1" indent="-342900" algn="just">
              <a:spcBef>
                <a:spcPts val="0"/>
              </a:spcBef>
              <a:spcAft>
                <a:spcPts val="600"/>
              </a:spcAft>
              <a:buFont typeface="+mj-lt"/>
              <a:buAutoNum type="arabicPeriod"/>
              <a:tabLst>
                <a:tab pos="457200" algn="l"/>
              </a:tabLst>
            </a:pPr>
            <a:endParaRPr lang="en-US" sz="1700" b="1">
              <a:solidFill>
                <a:schemeClr val="accent1"/>
              </a:solidFill>
              <a:effectLst/>
              <a:latin typeface="Times New Roman" panose="02020603050405020304" pitchFamily="18" charset="0"/>
              <a:ea typeface="Calibri" panose="020F0502020204030204" pitchFamily="34" charset="0"/>
            </a:endParaRPr>
          </a:p>
          <a:p>
            <a:pPr marL="800100" lvl="1" indent="-342900" algn="just">
              <a:spcBef>
                <a:spcPts val="0"/>
              </a:spcBef>
              <a:spcAft>
                <a:spcPts val="600"/>
              </a:spcAft>
              <a:buFont typeface="+mj-lt"/>
              <a:buAutoNum type="arabicPeriod"/>
              <a:tabLst>
                <a:tab pos="457200" algn="l"/>
              </a:tabLst>
            </a:pPr>
            <a:endParaRPr lang="en-US" sz="1700" b="1">
              <a:solidFill>
                <a:schemeClr val="accent1"/>
              </a:solidFill>
              <a:effectLst/>
              <a:latin typeface="Times New Roman" panose="02020603050405020304" pitchFamily="18" charset="0"/>
              <a:ea typeface="Calibri" panose="020F0502020204030204" pitchFamily="34" charset="0"/>
            </a:endParaRPr>
          </a:p>
        </p:txBody>
      </p:sp>
      <p:sp>
        <p:nvSpPr>
          <p:cNvPr id="3" name="Slide Number Placeholder 2">
            <a:extLst>
              <a:ext uri="{FF2B5EF4-FFF2-40B4-BE49-F238E27FC236}">
                <a16:creationId xmlns:a16="http://schemas.microsoft.com/office/drawing/2014/main" id="{90264398-5B4F-F0CC-878A-E297B821CD4B}"/>
              </a:ext>
            </a:extLst>
          </p:cNvPr>
          <p:cNvSpPr>
            <a:spLocks noGrp="1"/>
          </p:cNvSpPr>
          <p:nvPr>
            <p:ph type="sldNum" sz="quarter" idx="12"/>
          </p:nvPr>
        </p:nvSpPr>
        <p:spPr/>
        <p:txBody>
          <a:bodyPr/>
          <a:lstStyle/>
          <a:p>
            <a:pPr lvl="0"/>
            <a:fld id="{00000000-1234-1234-1234-123412341234}" type="slidenum">
              <a:rPr lang="en-US" smtClean="0"/>
              <a:pPr lvl="0"/>
              <a:t>14</a:t>
            </a:fld>
            <a:endParaRPr lang="en-US"/>
          </a:p>
        </p:txBody>
      </p:sp>
      <p:sp>
        <p:nvSpPr>
          <p:cNvPr id="2" name="Title 1">
            <a:extLst>
              <a:ext uri="{FF2B5EF4-FFF2-40B4-BE49-F238E27FC236}">
                <a16:creationId xmlns:a16="http://schemas.microsoft.com/office/drawing/2014/main" id="{252A3B4A-0EFF-4951-8EE5-45D769C17AAF}"/>
              </a:ext>
            </a:extLst>
          </p:cNvPr>
          <p:cNvSpPr>
            <a:spLocks noGrp="1"/>
          </p:cNvSpPr>
          <p:nvPr>
            <p:ph type="title"/>
          </p:nvPr>
        </p:nvSpPr>
        <p:spPr/>
        <p:txBody>
          <a:bodyPr/>
          <a:lstStyle/>
          <a:p>
            <a:r>
              <a:rPr lang="en-US"/>
              <a:t>Anomaly Databasing</a:t>
            </a:r>
          </a:p>
        </p:txBody>
      </p:sp>
      <p:sp>
        <p:nvSpPr>
          <p:cNvPr id="4" name="Footer Placeholder 4">
            <a:extLst>
              <a:ext uri="{FF2B5EF4-FFF2-40B4-BE49-F238E27FC236}">
                <a16:creationId xmlns:a16="http://schemas.microsoft.com/office/drawing/2014/main" id="{14CAC15A-B7C3-0DC5-EDB1-BCAA3394A8F2}"/>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42767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1DAC6F-8AE9-7756-A359-182B825DC36C}"/>
              </a:ext>
            </a:extLst>
          </p:cNvPr>
          <p:cNvPicPr>
            <a:picLocks noChangeAspect="1"/>
          </p:cNvPicPr>
          <p:nvPr/>
        </p:nvPicPr>
        <p:blipFill>
          <a:blip r:embed="rId2"/>
          <a:stretch>
            <a:fillRect/>
          </a:stretch>
        </p:blipFill>
        <p:spPr>
          <a:xfrm>
            <a:off x="6171521" y="1333500"/>
            <a:ext cx="5638800" cy="4367893"/>
          </a:xfrm>
          <a:prstGeom prst="rect">
            <a:avLst/>
          </a:prstGeom>
        </p:spPr>
      </p:pic>
      <p:pic>
        <p:nvPicPr>
          <p:cNvPr id="5" name="Picture 4">
            <a:extLst>
              <a:ext uri="{FF2B5EF4-FFF2-40B4-BE49-F238E27FC236}">
                <a16:creationId xmlns:a16="http://schemas.microsoft.com/office/drawing/2014/main" id="{1C910821-3DEF-886F-B0F8-773FBB3FC369}"/>
              </a:ext>
            </a:extLst>
          </p:cNvPr>
          <p:cNvPicPr>
            <a:picLocks noChangeAspect="1"/>
          </p:cNvPicPr>
          <p:nvPr/>
        </p:nvPicPr>
        <p:blipFill>
          <a:blip r:embed="rId3"/>
          <a:stretch>
            <a:fillRect/>
          </a:stretch>
        </p:blipFill>
        <p:spPr>
          <a:xfrm>
            <a:off x="234043" y="1334180"/>
            <a:ext cx="5729968" cy="4366532"/>
          </a:xfrm>
          <a:prstGeom prst="rect">
            <a:avLst/>
          </a:prstGeom>
        </p:spPr>
      </p:pic>
      <p:sp>
        <p:nvSpPr>
          <p:cNvPr id="3" name="Slide Number Placeholder 2">
            <a:extLst>
              <a:ext uri="{FF2B5EF4-FFF2-40B4-BE49-F238E27FC236}">
                <a16:creationId xmlns:a16="http://schemas.microsoft.com/office/drawing/2014/main" id="{90264398-5B4F-F0CC-878A-E297B821CD4B}"/>
              </a:ext>
            </a:extLst>
          </p:cNvPr>
          <p:cNvSpPr>
            <a:spLocks noGrp="1"/>
          </p:cNvSpPr>
          <p:nvPr>
            <p:ph type="sldNum" sz="quarter" idx="12"/>
          </p:nvPr>
        </p:nvSpPr>
        <p:spPr/>
        <p:txBody>
          <a:bodyPr/>
          <a:lstStyle/>
          <a:p>
            <a:pPr lvl="0"/>
            <a:fld id="{00000000-1234-1234-1234-123412341234}" type="slidenum">
              <a:rPr lang="en-US" smtClean="0"/>
              <a:pPr lvl="0"/>
              <a:t>15</a:t>
            </a:fld>
            <a:endParaRPr lang="en-US"/>
          </a:p>
        </p:txBody>
      </p:sp>
      <p:sp>
        <p:nvSpPr>
          <p:cNvPr id="2" name="Title 1">
            <a:extLst>
              <a:ext uri="{FF2B5EF4-FFF2-40B4-BE49-F238E27FC236}">
                <a16:creationId xmlns:a16="http://schemas.microsoft.com/office/drawing/2014/main" id="{252A3B4A-0EFF-4951-8EE5-45D769C17AAF}"/>
              </a:ext>
            </a:extLst>
          </p:cNvPr>
          <p:cNvSpPr>
            <a:spLocks noGrp="1"/>
          </p:cNvSpPr>
          <p:nvPr>
            <p:ph type="title"/>
          </p:nvPr>
        </p:nvSpPr>
        <p:spPr/>
        <p:txBody>
          <a:bodyPr>
            <a:normAutofit fontScale="90000"/>
          </a:bodyPr>
          <a:lstStyle/>
          <a:p>
            <a:r>
              <a:rPr lang="en-US"/>
              <a:t>Anomaly Database Summaries (Year v. Diagnosis)</a:t>
            </a:r>
          </a:p>
        </p:txBody>
      </p:sp>
      <p:sp>
        <p:nvSpPr>
          <p:cNvPr id="4" name="Footer Placeholder 4">
            <a:extLst>
              <a:ext uri="{FF2B5EF4-FFF2-40B4-BE49-F238E27FC236}">
                <a16:creationId xmlns:a16="http://schemas.microsoft.com/office/drawing/2014/main" id="{14CAC15A-B7C3-0DC5-EDB1-BCAA3394A8F2}"/>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pic>
        <p:nvPicPr>
          <p:cNvPr id="7" name="Picture 6">
            <a:extLst>
              <a:ext uri="{FF2B5EF4-FFF2-40B4-BE49-F238E27FC236}">
                <a16:creationId xmlns:a16="http://schemas.microsoft.com/office/drawing/2014/main" id="{04AC7258-3BFD-BCEC-6302-13FC17095C58}"/>
              </a:ext>
            </a:extLst>
          </p:cNvPr>
          <p:cNvPicPr>
            <a:picLocks noChangeAspect="1"/>
          </p:cNvPicPr>
          <p:nvPr/>
        </p:nvPicPr>
        <p:blipFill>
          <a:blip r:embed="rId4"/>
          <a:stretch>
            <a:fillRect/>
          </a:stretch>
        </p:blipFill>
        <p:spPr>
          <a:xfrm>
            <a:off x="4034518" y="5513615"/>
            <a:ext cx="3738003" cy="1133190"/>
          </a:xfrm>
          <a:prstGeom prst="rect">
            <a:avLst/>
          </a:prstGeom>
        </p:spPr>
      </p:pic>
    </p:spTree>
    <p:extLst>
      <p:ext uri="{BB962C8B-B14F-4D97-AF65-F5344CB8AC3E}">
        <p14:creationId xmlns:p14="http://schemas.microsoft.com/office/powerpoint/2010/main" val="1387048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6A1BC-003F-4660-A9F7-13536B0032F0}"/>
              </a:ext>
            </a:extLst>
          </p:cNvPr>
          <p:cNvSpPr>
            <a:spLocks noGrp="1"/>
          </p:cNvSpPr>
          <p:nvPr>
            <p:ph type="sldNum" sz="quarter" idx="12"/>
          </p:nvPr>
        </p:nvSpPr>
        <p:spPr/>
        <p:txBody>
          <a:bodyPr/>
          <a:lstStyle/>
          <a:p>
            <a:pPr lvl="0"/>
            <a:fld id="{00000000-1234-1234-1234-123412341234}" type="slidenum">
              <a:rPr lang="en-US" smtClean="0"/>
              <a:pPr lvl="0"/>
              <a:t>16</a:t>
            </a:fld>
            <a:endParaRPr lang="en-US"/>
          </a:p>
        </p:txBody>
      </p:sp>
      <p:sp>
        <p:nvSpPr>
          <p:cNvPr id="4" name="Title 3">
            <a:extLst>
              <a:ext uri="{FF2B5EF4-FFF2-40B4-BE49-F238E27FC236}">
                <a16:creationId xmlns:a16="http://schemas.microsoft.com/office/drawing/2014/main" id="{4480F104-2DD9-2DB7-1983-CA6322FA2F8B}"/>
              </a:ext>
            </a:extLst>
          </p:cNvPr>
          <p:cNvSpPr>
            <a:spLocks noGrp="1"/>
          </p:cNvSpPr>
          <p:nvPr>
            <p:ph type="title"/>
          </p:nvPr>
        </p:nvSpPr>
        <p:spPr/>
        <p:txBody>
          <a:bodyPr>
            <a:normAutofit fontScale="90000"/>
          </a:bodyPr>
          <a:lstStyle/>
          <a:p>
            <a:r>
              <a:rPr lang="en-US"/>
              <a:t>Anomaly-Environment Dashboard (10/27/2003)</a:t>
            </a:r>
          </a:p>
        </p:txBody>
      </p:sp>
      <p:sp>
        <p:nvSpPr>
          <p:cNvPr id="5" name="Footer Placeholder 4">
            <a:extLst>
              <a:ext uri="{FF2B5EF4-FFF2-40B4-BE49-F238E27FC236}">
                <a16:creationId xmlns:a16="http://schemas.microsoft.com/office/drawing/2014/main" id="{1E7BAF9D-11E3-1FC0-608C-FDCB6DC2E67A}"/>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pic>
        <p:nvPicPr>
          <p:cNvPr id="7" name="Picture 6" descr="Graphical user interface&#10;&#10;Description automatically generated">
            <a:extLst>
              <a:ext uri="{FF2B5EF4-FFF2-40B4-BE49-F238E27FC236}">
                <a16:creationId xmlns:a16="http://schemas.microsoft.com/office/drawing/2014/main" id="{15F30524-6E62-E230-A1CF-A295FCAEB415}"/>
              </a:ext>
            </a:extLst>
          </p:cNvPr>
          <p:cNvPicPr>
            <a:picLocks noChangeAspect="1"/>
          </p:cNvPicPr>
          <p:nvPr/>
        </p:nvPicPr>
        <p:blipFill>
          <a:blip r:embed="rId2"/>
          <a:stretch>
            <a:fillRect/>
          </a:stretch>
        </p:blipFill>
        <p:spPr>
          <a:xfrm>
            <a:off x="612648" y="1194604"/>
            <a:ext cx="10966704" cy="5526235"/>
          </a:xfrm>
          <a:prstGeom prst="rect">
            <a:avLst/>
          </a:prstGeom>
        </p:spPr>
      </p:pic>
    </p:spTree>
    <p:extLst>
      <p:ext uri="{BB962C8B-B14F-4D97-AF65-F5344CB8AC3E}">
        <p14:creationId xmlns:p14="http://schemas.microsoft.com/office/powerpoint/2010/main" val="74856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06180591-AE3F-9D04-A256-A39325AE2462}"/>
              </a:ext>
            </a:extLst>
          </p:cNvPr>
          <p:cNvPicPr>
            <a:picLocks noGrp="1" noChangeAspect="1"/>
          </p:cNvPicPr>
          <p:nvPr>
            <p:ph idx="1"/>
          </p:nvPr>
        </p:nvPicPr>
        <p:blipFill>
          <a:blip r:embed="rId2"/>
          <a:stretch>
            <a:fillRect/>
          </a:stretch>
        </p:blipFill>
        <p:spPr>
          <a:xfrm>
            <a:off x="50061" y="1434588"/>
            <a:ext cx="12141939" cy="4756339"/>
          </a:xfrm>
        </p:spPr>
      </p:pic>
      <p:sp>
        <p:nvSpPr>
          <p:cNvPr id="3" name="Slide Number Placeholder 2">
            <a:extLst>
              <a:ext uri="{FF2B5EF4-FFF2-40B4-BE49-F238E27FC236}">
                <a16:creationId xmlns:a16="http://schemas.microsoft.com/office/drawing/2014/main" id="{3D85BD1A-818D-227D-F2A9-32C444D59E0C}"/>
              </a:ext>
            </a:extLst>
          </p:cNvPr>
          <p:cNvSpPr>
            <a:spLocks noGrp="1"/>
          </p:cNvSpPr>
          <p:nvPr>
            <p:ph type="sldNum" sz="quarter" idx="12"/>
          </p:nvPr>
        </p:nvSpPr>
        <p:spPr/>
        <p:txBody>
          <a:bodyPr/>
          <a:lstStyle/>
          <a:p>
            <a:fld id="{0712C54B-1FC7-4AC6-9E65-7AB212CC1804}" type="slidenum">
              <a:rPr lang="en-US" smtClean="0"/>
              <a:pPr/>
              <a:t>17</a:t>
            </a:fld>
            <a:endParaRPr lang="en-US"/>
          </a:p>
        </p:txBody>
      </p:sp>
      <p:sp>
        <p:nvSpPr>
          <p:cNvPr id="4" name="Title 3">
            <a:extLst>
              <a:ext uri="{FF2B5EF4-FFF2-40B4-BE49-F238E27FC236}">
                <a16:creationId xmlns:a16="http://schemas.microsoft.com/office/drawing/2014/main" id="{A98C1480-03A3-1545-248A-32750B132CA5}"/>
              </a:ext>
            </a:extLst>
          </p:cNvPr>
          <p:cNvSpPr>
            <a:spLocks noGrp="1"/>
          </p:cNvSpPr>
          <p:nvPr>
            <p:ph type="title"/>
          </p:nvPr>
        </p:nvSpPr>
        <p:spPr/>
        <p:txBody>
          <a:bodyPr>
            <a:normAutofit fontScale="90000"/>
          </a:bodyPr>
          <a:lstStyle/>
          <a:p>
            <a:r>
              <a:rPr lang="en-US" dirty="0"/>
              <a:t>Chandra Radiation Intervention - Auto HRC (Hard)</a:t>
            </a:r>
          </a:p>
        </p:txBody>
      </p:sp>
      <p:sp>
        <p:nvSpPr>
          <p:cNvPr id="5" name="Footer Placeholder 4">
            <a:extLst>
              <a:ext uri="{FF2B5EF4-FFF2-40B4-BE49-F238E27FC236}">
                <a16:creationId xmlns:a16="http://schemas.microsoft.com/office/drawing/2014/main" id="{10171EE3-0270-ADDB-9984-65FA51D8B945}"/>
              </a:ext>
            </a:extLst>
          </p:cNvPr>
          <p:cNvSpPr>
            <a:spLocks noGrp="1"/>
          </p:cNvSpPr>
          <p:nvPr>
            <p:ph type="ftr" sz="quarter" idx="11"/>
          </p:nvPr>
        </p:nvSpPr>
        <p:spPr/>
        <p:txBody>
          <a:bodyPr/>
          <a:lstStyle/>
          <a:p>
            <a:r>
              <a:rPr lang="en-US"/>
              <a:t>NextGen Federal Systems Proprietary</a:t>
            </a:r>
          </a:p>
        </p:txBody>
      </p:sp>
    </p:spTree>
    <p:extLst>
      <p:ext uri="{BB962C8B-B14F-4D97-AF65-F5344CB8AC3E}">
        <p14:creationId xmlns:p14="http://schemas.microsoft.com/office/powerpoint/2010/main" val="3076011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57A165-7BB9-8262-31A8-ED0876BC0BB3}"/>
              </a:ext>
            </a:extLst>
          </p:cNvPr>
          <p:cNvSpPr>
            <a:spLocks noGrp="1"/>
          </p:cNvSpPr>
          <p:nvPr>
            <p:ph type="sldNum" sz="quarter" idx="12"/>
          </p:nvPr>
        </p:nvSpPr>
        <p:spPr/>
        <p:txBody>
          <a:bodyPr/>
          <a:lstStyle/>
          <a:p>
            <a:fld id="{0712C54B-1FC7-4AC6-9E65-7AB212CC1804}" type="slidenum">
              <a:rPr lang="en-US" smtClean="0"/>
              <a:pPr/>
              <a:t>18</a:t>
            </a:fld>
            <a:endParaRPr lang="en-US"/>
          </a:p>
        </p:txBody>
      </p:sp>
      <p:sp>
        <p:nvSpPr>
          <p:cNvPr id="4" name="Title 3">
            <a:extLst>
              <a:ext uri="{FF2B5EF4-FFF2-40B4-BE49-F238E27FC236}">
                <a16:creationId xmlns:a16="http://schemas.microsoft.com/office/drawing/2014/main" id="{A5348CD6-B21B-7015-A7CC-6109A0320065}"/>
              </a:ext>
            </a:extLst>
          </p:cNvPr>
          <p:cNvSpPr>
            <a:spLocks noGrp="1"/>
          </p:cNvSpPr>
          <p:nvPr>
            <p:ph type="title"/>
          </p:nvPr>
        </p:nvSpPr>
        <p:spPr/>
        <p:txBody>
          <a:bodyPr/>
          <a:lstStyle/>
          <a:p>
            <a:r>
              <a:rPr lang="en-US" dirty="0"/>
              <a:t>April 1 – May 30, 2001</a:t>
            </a:r>
          </a:p>
        </p:txBody>
      </p:sp>
      <p:sp>
        <p:nvSpPr>
          <p:cNvPr id="5" name="Footer Placeholder 4">
            <a:extLst>
              <a:ext uri="{FF2B5EF4-FFF2-40B4-BE49-F238E27FC236}">
                <a16:creationId xmlns:a16="http://schemas.microsoft.com/office/drawing/2014/main" id="{8E9CDDC1-0F15-5432-7BB6-227FE4830BE2}"/>
              </a:ext>
            </a:extLst>
          </p:cNvPr>
          <p:cNvSpPr>
            <a:spLocks noGrp="1"/>
          </p:cNvSpPr>
          <p:nvPr>
            <p:ph type="ftr" sz="quarter" idx="11"/>
          </p:nvPr>
        </p:nvSpPr>
        <p:spPr/>
        <p:txBody>
          <a:bodyPr/>
          <a:lstStyle/>
          <a:p>
            <a:r>
              <a:rPr lang="en-US"/>
              <a:t>NextGen Federal Systems Proprietary</a:t>
            </a:r>
          </a:p>
        </p:txBody>
      </p:sp>
      <p:pic>
        <p:nvPicPr>
          <p:cNvPr id="7" name="Picture 6" descr="A picture containing timeline&#10;&#10;Description automatically generated">
            <a:extLst>
              <a:ext uri="{FF2B5EF4-FFF2-40B4-BE49-F238E27FC236}">
                <a16:creationId xmlns:a16="http://schemas.microsoft.com/office/drawing/2014/main" id="{156E8B49-E79B-290C-90C1-37B4FD00DB1E}"/>
              </a:ext>
            </a:extLst>
          </p:cNvPr>
          <p:cNvPicPr>
            <a:picLocks noChangeAspect="1"/>
          </p:cNvPicPr>
          <p:nvPr/>
        </p:nvPicPr>
        <p:blipFill rotWithShape="1">
          <a:blip r:embed="rId2"/>
          <a:srcRect t="6878"/>
          <a:stretch/>
        </p:blipFill>
        <p:spPr>
          <a:xfrm>
            <a:off x="1222978" y="1224163"/>
            <a:ext cx="8809483" cy="5620466"/>
          </a:xfrm>
          <a:prstGeom prst="rect">
            <a:avLst/>
          </a:prstGeom>
        </p:spPr>
      </p:pic>
    </p:spTree>
    <p:extLst>
      <p:ext uri="{BB962C8B-B14F-4D97-AF65-F5344CB8AC3E}">
        <p14:creationId xmlns:p14="http://schemas.microsoft.com/office/powerpoint/2010/main" val="197843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6A1BC-003F-4660-A9F7-13536B0032F0}"/>
              </a:ext>
            </a:extLst>
          </p:cNvPr>
          <p:cNvSpPr>
            <a:spLocks noGrp="1"/>
          </p:cNvSpPr>
          <p:nvPr>
            <p:ph type="sldNum" sz="quarter" idx="12"/>
          </p:nvPr>
        </p:nvSpPr>
        <p:spPr/>
        <p:txBody>
          <a:bodyPr/>
          <a:lstStyle/>
          <a:p>
            <a:pPr lvl="0"/>
            <a:fld id="{00000000-1234-1234-1234-123412341234}" type="slidenum">
              <a:rPr lang="en-US" smtClean="0"/>
              <a:pPr lvl="0"/>
              <a:t>19</a:t>
            </a:fld>
            <a:endParaRPr lang="en-US"/>
          </a:p>
        </p:txBody>
      </p:sp>
      <p:sp>
        <p:nvSpPr>
          <p:cNvPr id="4" name="Title 3">
            <a:extLst>
              <a:ext uri="{FF2B5EF4-FFF2-40B4-BE49-F238E27FC236}">
                <a16:creationId xmlns:a16="http://schemas.microsoft.com/office/drawing/2014/main" id="{4480F104-2DD9-2DB7-1983-CA6322FA2F8B}"/>
              </a:ext>
            </a:extLst>
          </p:cNvPr>
          <p:cNvSpPr>
            <a:spLocks noGrp="1"/>
          </p:cNvSpPr>
          <p:nvPr>
            <p:ph type="title"/>
          </p:nvPr>
        </p:nvSpPr>
        <p:spPr/>
        <p:txBody>
          <a:bodyPr>
            <a:normAutofit/>
          </a:bodyPr>
          <a:lstStyle/>
          <a:p>
            <a:r>
              <a:rPr lang="en-US"/>
              <a:t>Anomaly-Environment Fusion Examples</a:t>
            </a:r>
          </a:p>
        </p:txBody>
      </p:sp>
      <p:sp>
        <p:nvSpPr>
          <p:cNvPr id="2" name="Text Placeholder 1">
            <a:extLst>
              <a:ext uri="{FF2B5EF4-FFF2-40B4-BE49-F238E27FC236}">
                <a16:creationId xmlns:a16="http://schemas.microsoft.com/office/drawing/2014/main" id="{4CE0B925-0CAD-A13B-81C9-8DC0FA0F1EDC}"/>
              </a:ext>
            </a:extLst>
          </p:cNvPr>
          <p:cNvSpPr>
            <a:spLocks noGrp="1"/>
          </p:cNvSpPr>
          <p:nvPr>
            <p:ph idx="1"/>
          </p:nvPr>
        </p:nvSpPr>
        <p:spPr>
          <a:xfrm>
            <a:off x="683144" y="1883214"/>
            <a:ext cx="5771233" cy="4528302"/>
          </a:xfrm>
        </p:spPr>
        <p:txBody>
          <a:bodyPr>
            <a:normAutofit fontScale="92500" lnSpcReduction="10000"/>
          </a:bodyPr>
          <a:lstStyle/>
          <a:p>
            <a:pPr marL="0" marR="0"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GOES protons</a:t>
            </a:r>
          </a:p>
          <a:p>
            <a:pPr marL="457200" lvl="1" algn="just">
              <a:spcBef>
                <a:spcPts val="600"/>
              </a:spcBef>
              <a:spcAft>
                <a:spcPts val="0"/>
              </a:spcAft>
            </a:pPr>
            <a:r>
              <a:rPr lang="en-US">
                <a:solidFill>
                  <a:schemeClr val="tx1"/>
                </a:solidFill>
                <a:latin typeface="Times New Roman" panose="02020603050405020304" pitchFamily="18" charset="0"/>
                <a:ea typeface="Calibri" panose="020F0502020204030204" pitchFamily="34" charset="0"/>
              </a:rPr>
              <a:t>SEU NGDC/SOARS events</a:t>
            </a:r>
          </a:p>
          <a:p>
            <a:pPr marL="457200" lvl="1"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Peak and </a:t>
            </a:r>
            <a:r>
              <a:rPr lang="en-US">
                <a:solidFill>
                  <a:schemeClr val="tx1"/>
                </a:solidFill>
                <a:latin typeface="Times New Roman" panose="02020603050405020304" pitchFamily="18" charset="0"/>
                <a:ea typeface="Calibri" panose="020F0502020204030204" pitchFamily="34" charset="0"/>
              </a:rPr>
              <a:t>24</a:t>
            </a:r>
            <a:r>
              <a:rPr lang="en-US">
                <a:solidFill>
                  <a:schemeClr val="tx1"/>
                </a:solidFill>
                <a:effectLst/>
                <a:latin typeface="Times New Roman" panose="02020603050405020304" pitchFamily="18" charset="0"/>
                <a:ea typeface="Calibri" panose="020F0502020204030204" pitchFamily="34" charset="0"/>
              </a:rPr>
              <a:t>-hour fluence leading to event</a:t>
            </a:r>
          </a:p>
          <a:p>
            <a:pPr marL="0" marR="0" algn="just">
              <a:spcBef>
                <a:spcPts val="600"/>
              </a:spcBef>
              <a:spcAft>
                <a:spcPts val="0"/>
              </a:spcAft>
            </a:pPr>
            <a:r>
              <a:rPr lang="en-US">
                <a:solidFill>
                  <a:schemeClr val="tx1"/>
                </a:solidFill>
                <a:latin typeface="Times New Roman" panose="02020603050405020304" pitchFamily="18" charset="0"/>
                <a:ea typeface="Calibri" panose="020F0502020204030204" pitchFamily="34" charset="0"/>
              </a:rPr>
              <a:t>GOES electrons</a:t>
            </a:r>
          </a:p>
          <a:p>
            <a:pPr marL="457200" lvl="1" algn="just">
              <a:spcBef>
                <a:spcPts val="600"/>
              </a:spcBef>
              <a:spcAft>
                <a:spcPts val="0"/>
              </a:spcAft>
            </a:pPr>
            <a:r>
              <a:rPr lang="en-US">
                <a:solidFill>
                  <a:schemeClr val="tx1"/>
                </a:solidFill>
                <a:latin typeface="Times New Roman" panose="02020603050405020304" pitchFamily="18" charset="0"/>
                <a:ea typeface="Calibri" panose="020F0502020204030204" pitchFamily="34" charset="0"/>
              </a:rPr>
              <a:t>ESD NGDC/SOARS events</a:t>
            </a:r>
          </a:p>
          <a:p>
            <a:pPr marL="457200" lvl="1" algn="just">
              <a:spcBef>
                <a:spcPts val="600"/>
              </a:spcBef>
              <a:spcAft>
                <a:spcPts val="0"/>
              </a:spcAft>
            </a:pPr>
            <a:r>
              <a:rPr lang="en-US">
                <a:solidFill>
                  <a:schemeClr val="tx1"/>
                </a:solidFill>
                <a:latin typeface="Times New Roman" panose="02020603050405020304" pitchFamily="18" charset="0"/>
                <a:ea typeface="Calibri" panose="020F0502020204030204" pitchFamily="34" charset="0"/>
              </a:rPr>
              <a:t>24, 48, 72-hour fluence leading to event</a:t>
            </a:r>
          </a:p>
          <a:p>
            <a:pPr marL="0" marR="0"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ACE/DSCOVR solar wind</a:t>
            </a:r>
          </a:p>
          <a:p>
            <a:pPr marL="457200" lvl="1"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All events</a:t>
            </a:r>
          </a:p>
          <a:p>
            <a:pPr marL="457200" lvl="1"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24, 48, </a:t>
            </a:r>
            <a:r>
              <a:rPr lang="en-US">
                <a:solidFill>
                  <a:schemeClr val="tx1"/>
                </a:solidFill>
                <a:latin typeface="Times New Roman" panose="02020603050405020304" pitchFamily="18" charset="0"/>
                <a:ea typeface="Calibri" panose="020F0502020204030204" pitchFamily="34" charset="0"/>
              </a:rPr>
              <a:t>72-hour leading to event</a:t>
            </a:r>
          </a:p>
          <a:p>
            <a:pPr marL="914400" lvl="2" algn="just">
              <a:spcBef>
                <a:spcPts val="600"/>
              </a:spcBef>
              <a:spcAft>
                <a:spcPts val="0"/>
              </a:spcAft>
            </a:pPr>
            <a:r>
              <a:rPr lang="en-US">
                <a:solidFill>
                  <a:schemeClr val="tx1"/>
                </a:solidFill>
                <a:effectLst/>
                <a:latin typeface="Times New Roman" panose="02020603050405020304" pitchFamily="18" charset="0"/>
                <a:ea typeface="Calibri" panose="020F0502020204030204" pitchFamily="34" charset="0"/>
              </a:rPr>
              <a:t>Max </a:t>
            </a:r>
            <a:r>
              <a:rPr lang="en-US" err="1">
                <a:solidFill>
                  <a:schemeClr val="tx1"/>
                </a:solidFill>
                <a:effectLst/>
                <a:latin typeface="Times New Roman" panose="02020603050405020304" pitchFamily="18" charset="0"/>
                <a:ea typeface="Calibri" panose="020F0502020204030204" pitchFamily="34" charset="0"/>
              </a:rPr>
              <a:t>Bz</a:t>
            </a:r>
            <a:r>
              <a:rPr lang="en-US">
                <a:solidFill>
                  <a:schemeClr val="tx1"/>
                </a:solidFill>
                <a:effectLst/>
                <a:latin typeface="Times New Roman" panose="02020603050405020304" pitchFamily="18" charset="0"/>
                <a:ea typeface="Calibri" panose="020F0502020204030204" pitchFamily="34" charset="0"/>
              </a:rPr>
              <a:t> in the time-period</a:t>
            </a:r>
          </a:p>
          <a:p>
            <a:pPr marL="914400" lvl="2" algn="just">
              <a:spcBef>
                <a:spcPts val="600"/>
              </a:spcBef>
              <a:spcAft>
                <a:spcPts val="0"/>
              </a:spcAft>
            </a:pPr>
            <a:r>
              <a:rPr lang="en-US">
                <a:solidFill>
                  <a:schemeClr val="tx1"/>
                </a:solidFill>
                <a:latin typeface="Times New Roman" panose="02020603050405020304" pitchFamily="18" charset="0"/>
                <a:ea typeface="Calibri" panose="020F0502020204030204" pitchFamily="34" charset="0"/>
              </a:rPr>
              <a:t>Sum </a:t>
            </a:r>
            <a:r>
              <a:rPr lang="en-US" err="1">
                <a:solidFill>
                  <a:schemeClr val="tx1"/>
                </a:solidFill>
                <a:latin typeface="Times New Roman" panose="02020603050405020304" pitchFamily="18" charset="0"/>
                <a:ea typeface="Calibri" panose="020F0502020204030204" pitchFamily="34" charset="0"/>
              </a:rPr>
              <a:t>Bt</a:t>
            </a:r>
            <a:r>
              <a:rPr lang="en-US">
                <a:solidFill>
                  <a:schemeClr val="tx1"/>
                </a:solidFill>
                <a:latin typeface="Times New Roman" panose="02020603050405020304" pitchFamily="18" charset="0"/>
                <a:ea typeface="Calibri" panose="020F0502020204030204" pitchFamily="34" charset="0"/>
              </a:rPr>
              <a:t> and solar wind speed in the time-period</a:t>
            </a:r>
            <a:endParaRPr lang="en-US">
              <a:solidFill>
                <a:schemeClr val="tx1"/>
              </a:solidFill>
              <a:effectLst/>
              <a:latin typeface="Times New Roman" panose="02020603050405020304" pitchFamily="18" charset="0"/>
              <a:ea typeface="Calibri" panose="020F0502020204030204" pitchFamily="34" charset="0"/>
            </a:endParaRPr>
          </a:p>
        </p:txBody>
      </p:sp>
      <p:sp>
        <p:nvSpPr>
          <p:cNvPr id="5" name="Footer Placeholder 4">
            <a:extLst>
              <a:ext uri="{FF2B5EF4-FFF2-40B4-BE49-F238E27FC236}">
                <a16:creationId xmlns:a16="http://schemas.microsoft.com/office/drawing/2014/main" id="{1E7BAF9D-11E3-1FC0-608C-FDCB6DC2E67A}"/>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pic>
        <p:nvPicPr>
          <p:cNvPr id="8" name="Picture 7" descr="Chart, scatter chart&#10;&#10;Description automatically generated">
            <a:extLst>
              <a:ext uri="{FF2B5EF4-FFF2-40B4-BE49-F238E27FC236}">
                <a16:creationId xmlns:a16="http://schemas.microsoft.com/office/drawing/2014/main" id="{EB5DD21E-0FE2-D530-4F4E-6A7534F39017}"/>
              </a:ext>
            </a:extLst>
          </p:cNvPr>
          <p:cNvPicPr>
            <a:picLocks noChangeAspect="1"/>
          </p:cNvPicPr>
          <p:nvPr/>
        </p:nvPicPr>
        <p:blipFill>
          <a:blip r:embed="rId2"/>
          <a:stretch>
            <a:fillRect/>
          </a:stretch>
        </p:blipFill>
        <p:spPr>
          <a:xfrm>
            <a:off x="6163733" y="2188979"/>
            <a:ext cx="5953088" cy="2888737"/>
          </a:xfrm>
          <a:prstGeom prst="rect">
            <a:avLst/>
          </a:prstGeom>
        </p:spPr>
      </p:pic>
    </p:spTree>
    <p:extLst>
      <p:ext uri="{BB962C8B-B14F-4D97-AF65-F5344CB8AC3E}">
        <p14:creationId xmlns:p14="http://schemas.microsoft.com/office/powerpoint/2010/main" val="416944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FC0E09E-D8F9-4A6E-8D50-402C63F48C22}"/>
              </a:ext>
            </a:extLst>
          </p:cNvPr>
          <p:cNvSpPr>
            <a:spLocks noGrp="1"/>
          </p:cNvSpPr>
          <p:nvPr>
            <p:ph idx="1"/>
          </p:nvPr>
        </p:nvSpPr>
        <p:spPr>
          <a:xfrm>
            <a:off x="914400" y="1640723"/>
            <a:ext cx="10881360" cy="4572000"/>
          </a:xfrm>
        </p:spPr>
        <p:txBody>
          <a:bodyPr/>
          <a:lstStyle/>
          <a:p>
            <a:r>
              <a:rPr lang="en-US" dirty="0"/>
              <a:t>NextGen Overview</a:t>
            </a:r>
          </a:p>
          <a:p>
            <a:r>
              <a:rPr lang="en-US" dirty="0"/>
              <a:t>Relevance, Opportunities, and Challenges</a:t>
            </a:r>
          </a:p>
          <a:p>
            <a:r>
              <a:rPr lang="en-US" dirty="0"/>
              <a:t>Technical Approach</a:t>
            </a:r>
          </a:p>
          <a:p>
            <a:r>
              <a:rPr lang="en-US" dirty="0"/>
              <a:t>Work Executed</a:t>
            </a:r>
          </a:p>
          <a:p>
            <a:r>
              <a:rPr lang="en-US" dirty="0"/>
              <a:t>Demo</a:t>
            </a:r>
          </a:p>
          <a:p>
            <a:r>
              <a:rPr lang="en-US" dirty="0"/>
              <a:t>Discussion</a:t>
            </a:r>
          </a:p>
        </p:txBody>
      </p:sp>
      <p:sp>
        <p:nvSpPr>
          <p:cNvPr id="12" name="Title 11">
            <a:extLst>
              <a:ext uri="{FF2B5EF4-FFF2-40B4-BE49-F238E27FC236}">
                <a16:creationId xmlns:a16="http://schemas.microsoft.com/office/drawing/2014/main" id="{B5C6AE8C-BD98-41D1-A5D2-2F854E0C5B00}"/>
              </a:ext>
            </a:extLst>
          </p:cNvPr>
          <p:cNvSpPr>
            <a:spLocks noGrp="1"/>
          </p:cNvSpPr>
          <p:nvPr>
            <p:ph type="title"/>
          </p:nvPr>
        </p:nvSpPr>
        <p:spPr/>
        <p:txBody>
          <a:bodyPr/>
          <a:lstStyle/>
          <a:p>
            <a:r>
              <a:rPr lang="en-US"/>
              <a:t>Agenda</a:t>
            </a:r>
          </a:p>
        </p:txBody>
      </p:sp>
      <p:sp>
        <p:nvSpPr>
          <p:cNvPr id="2" name="Slide Number Placeholder 1">
            <a:extLst>
              <a:ext uri="{FF2B5EF4-FFF2-40B4-BE49-F238E27FC236}">
                <a16:creationId xmlns:a16="http://schemas.microsoft.com/office/drawing/2014/main" id="{9D81838B-CF42-4D78-A50E-69CE7327DEBE}"/>
              </a:ext>
            </a:extLst>
          </p:cNvPr>
          <p:cNvSpPr>
            <a:spLocks noGrp="1"/>
          </p:cNvSpPr>
          <p:nvPr>
            <p:ph type="sldNum" sz="quarter" idx="12"/>
          </p:nvPr>
        </p:nvSpPr>
        <p:spPr/>
        <p:txBody>
          <a:bodyPr/>
          <a:lstStyle/>
          <a:p>
            <a:fld id="{4E0B8DC0-1024-4616-B6F0-A8D1A633B353}" type="slidenum">
              <a:rPr lang="en-US" smtClean="0"/>
              <a:t>2</a:t>
            </a:fld>
            <a:endParaRPr lang="en-US"/>
          </a:p>
        </p:txBody>
      </p:sp>
      <p:sp>
        <p:nvSpPr>
          <p:cNvPr id="3" name="Footer Placeholder 4">
            <a:extLst>
              <a:ext uri="{FF2B5EF4-FFF2-40B4-BE49-F238E27FC236}">
                <a16:creationId xmlns:a16="http://schemas.microsoft.com/office/drawing/2014/main" id="{B10DB96B-EA18-22D7-F323-8B41FFF78CDC}"/>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332637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A9DDFF-FBD0-B0C8-7079-D4E2522A2386}"/>
              </a:ext>
            </a:extLst>
          </p:cNvPr>
          <p:cNvSpPr>
            <a:spLocks noGrp="1"/>
          </p:cNvSpPr>
          <p:nvPr>
            <p:ph type="title"/>
          </p:nvPr>
        </p:nvSpPr>
        <p:spPr/>
        <p:txBody>
          <a:bodyPr/>
          <a:lstStyle/>
          <a:p>
            <a:r>
              <a:rPr lang="en-US" dirty="0"/>
              <a:t>Demo Videos</a:t>
            </a:r>
          </a:p>
        </p:txBody>
      </p:sp>
      <p:sp>
        <p:nvSpPr>
          <p:cNvPr id="3" name="Slide Number Placeholder 2">
            <a:extLst>
              <a:ext uri="{FF2B5EF4-FFF2-40B4-BE49-F238E27FC236}">
                <a16:creationId xmlns:a16="http://schemas.microsoft.com/office/drawing/2014/main" id="{7DAFF2B8-4F8C-1CAA-C350-D614B601834C}"/>
              </a:ext>
            </a:extLst>
          </p:cNvPr>
          <p:cNvSpPr>
            <a:spLocks noGrp="1"/>
          </p:cNvSpPr>
          <p:nvPr>
            <p:ph type="sldNum" sz="quarter" idx="4294967295"/>
          </p:nvPr>
        </p:nvSpPr>
        <p:spPr>
          <a:xfrm>
            <a:off x="0" y="6721475"/>
            <a:ext cx="2743200" cy="123825"/>
          </a:xfrm>
        </p:spPr>
        <p:txBody>
          <a:bodyPr/>
          <a:lstStyle/>
          <a:p>
            <a:fld id="{0712C54B-1FC7-4AC6-9E65-7AB212CC1804}" type="slidenum">
              <a:rPr lang="en-US" smtClean="0"/>
              <a:pPr/>
              <a:t>20</a:t>
            </a:fld>
            <a:endParaRPr lang="en-US"/>
          </a:p>
        </p:txBody>
      </p:sp>
      <p:sp>
        <p:nvSpPr>
          <p:cNvPr id="4" name="Text Placeholder 3">
            <a:extLst>
              <a:ext uri="{FF2B5EF4-FFF2-40B4-BE49-F238E27FC236}">
                <a16:creationId xmlns:a16="http://schemas.microsoft.com/office/drawing/2014/main" id="{A6E7EA29-26A8-5962-D300-90769E3624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256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4-03-22 08-59-22_convert">
            <a:hlinkClick r:id="" action="ppaction://media"/>
            <a:extLst>
              <a:ext uri="{FF2B5EF4-FFF2-40B4-BE49-F238E27FC236}">
                <a16:creationId xmlns:a16="http://schemas.microsoft.com/office/drawing/2014/main" id="{99D68440-C513-2CBC-043E-2B8C4D0D96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727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0C29-C9B4-8BB7-8A57-5DBCA781ED5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34BD51E-D9A0-15D5-813B-0D03A4890800}"/>
              </a:ext>
            </a:extLst>
          </p:cNvPr>
          <p:cNvSpPr>
            <a:spLocks noGrp="1"/>
          </p:cNvSpPr>
          <p:nvPr>
            <p:ph type="sldNum" sz="quarter" idx="12"/>
          </p:nvPr>
        </p:nvSpPr>
        <p:spPr/>
        <p:txBody>
          <a:bodyPr/>
          <a:lstStyle/>
          <a:p>
            <a:fld id="{0712C54B-1FC7-4AC6-9E65-7AB212CC1804}" type="slidenum">
              <a:rPr lang="en-US" smtClean="0"/>
              <a:t>22</a:t>
            </a:fld>
            <a:endParaRPr lang="en-US"/>
          </a:p>
        </p:txBody>
      </p:sp>
      <p:pic>
        <p:nvPicPr>
          <p:cNvPr id="5" name="2024-03-22 09-38-17_convert">
            <a:hlinkClick r:id="" action="ppaction://media"/>
            <a:extLst>
              <a:ext uri="{FF2B5EF4-FFF2-40B4-BE49-F238E27FC236}">
                <a16:creationId xmlns:a16="http://schemas.microsoft.com/office/drawing/2014/main" id="{0D128E8B-4A8F-5859-2E81-323680ECF0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73852"/>
          </a:xfrm>
          <a:prstGeom prst="rect">
            <a:avLst/>
          </a:prstGeom>
        </p:spPr>
      </p:pic>
    </p:spTree>
    <p:extLst>
      <p:ext uri="{BB962C8B-B14F-4D97-AF65-F5344CB8AC3E}">
        <p14:creationId xmlns:p14="http://schemas.microsoft.com/office/powerpoint/2010/main" val="21358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EC7B24-BA0A-4DC4-8F07-393E52FFA443}"/>
              </a:ext>
            </a:extLst>
          </p:cNvPr>
          <p:cNvSpPr>
            <a:spLocks noGrp="1"/>
          </p:cNvSpPr>
          <p:nvPr>
            <p:ph type="title"/>
          </p:nvPr>
        </p:nvSpPr>
        <p:spPr/>
        <p:txBody>
          <a:bodyPr/>
          <a:lstStyle/>
          <a:p>
            <a:r>
              <a:rPr lang="en-US"/>
              <a:t>Discussion</a:t>
            </a:r>
          </a:p>
        </p:txBody>
      </p:sp>
      <p:sp>
        <p:nvSpPr>
          <p:cNvPr id="6" name="Text Placeholder 5">
            <a:extLst>
              <a:ext uri="{FF2B5EF4-FFF2-40B4-BE49-F238E27FC236}">
                <a16:creationId xmlns:a16="http://schemas.microsoft.com/office/drawing/2014/main" id="{000F1888-9370-4352-A1E9-C72AF32A62AB}"/>
              </a:ext>
            </a:extLst>
          </p:cNvPr>
          <p:cNvSpPr>
            <a:spLocks noGrp="1"/>
          </p:cNvSpPr>
          <p:nvPr>
            <p:ph type="body" idx="1"/>
          </p:nvPr>
        </p:nvSpPr>
        <p:spPr/>
        <p:txBody>
          <a:bodyPr/>
          <a:lstStyle/>
          <a:p>
            <a:r>
              <a:rPr lang="en-US"/>
              <a:t>All</a:t>
            </a:r>
          </a:p>
        </p:txBody>
      </p:sp>
      <p:sp>
        <p:nvSpPr>
          <p:cNvPr id="4" name="Slide Number Placeholder 3">
            <a:extLst>
              <a:ext uri="{FF2B5EF4-FFF2-40B4-BE49-F238E27FC236}">
                <a16:creationId xmlns:a16="http://schemas.microsoft.com/office/drawing/2014/main" id="{04B698A9-B6EF-4D93-9C29-CC39BA976E2E}"/>
              </a:ext>
            </a:extLst>
          </p:cNvPr>
          <p:cNvSpPr>
            <a:spLocks noGrp="1"/>
          </p:cNvSpPr>
          <p:nvPr>
            <p:ph type="sldNum" sz="quarter" idx="4294967295"/>
          </p:nvPr>
        </p:nvSpPr>
        <p:spPr>
          <a:xfrm>
            <a:off x="206830" y="6721475"/>
            <a:ext cx="2743200" cy="123825"/>
          </a:xfrm>
        </p:spPr>
        <p:txBody>
          <a:bodyPr/>
          <a:lstStyle/>
          <a:p>
            <a:fld id="{4E0B8DC0-1024-4616-B6F0-A8D1A633B353}" type="slidenum">
              <a:rPr lang="en-US" smtClean="0"/>
              <a:t>23</a:t>
            </a:fld>
            <a:endParaRPr lang="en-US"/>
          </a:p>
        </p:txBody>
      </p:sp>
      <p:sp>
        <p:nvSpPr>
          <p:cNvPr id="2" name="Footer Placeholder 4">
            <a:extLst>
              <a:ext uri="{FF2B5EF4-FFF2-40B4-BE49-F238E27FC236}">
                <a16:creationId xmlns:a16="http://schemas.microsoft.com/office/drawing/2014/main" id="{81A51DC2-ABA7-FE0B-234E-ADBEB859CA87}"/>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118206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5DB33-8987-15F8-8B53-96F3331F87DC}"/>
              </a:ext>
            </a:extLst>
          </p:cNvPr>
          <p:cNvSpPr>
            <a:spLocks noGrp="1"/>
          </p:cNvSpPr>
          <p:nvPr>
            <p:ph idx="1"/>
          </p:nvPr>
        </p:nvSpPr>
        <p:spPr>
          <a:xfrm>
            <a:off x="914400" y="1371599"/>
            <a:ext cx="10881360" cy="5349240"/>
          </a:xfrm>
        </p:spPr>
        <p:txBody>
          <a:bodyPr/>
          <a:lstStyle/>
          <a:p>
            <a:pPr>
              <a:buFont typeface="Wingdings" panose="05000000000000000000" pitchFamily="2" charset="2"/>
              <a:buChar char="§"/>
            </a:pPr>
            <a:r>
              <a:rPr lang="en-US" dirty="0"/>
              <a:t>Feedback </a:t>
            </a:r>
          </a:p>
          <a:p>
            <a:pPr lvl="1">
              <a:buFont typeface="Wingdings" panose="05000000000000000000" pitchFamily="2" charset="2"/>
              <a:buChar char="§"/>
            </a:pPr>
            <a:r>
              <a:rPr lang="en-US" dirty="0"/>
              <a:t>Additional functionality requests/ideas?</a:t>
            </a:r>
          </a:p>
          <a:p>
            <a:pPr lvl="1">
              <a:buFont typeface="Wingdings" panose="05000000000000000000" pitchFamily="2" charset="2"/>
              <a:buChar char="§"/>
            </a:pPr>
            <a:r>
              <a:rPr lang="en-US" dirty="0"/>
              <a:t>Will help improve solution!</a:t>
            </a:r>
          </a:p>
          <a:p>
            <a:pPr>
              <a:buFont typeface="Wingdings" panose="05000000000000000000" pitchFamily="2" charset="2"/>
              <a:buChar char="§"/>
            </a:pPr>
            <a:r>
              <a:rPr lang="en-US" dirty="0"/>
              <a:t>Extensible</a:t>
            </a:r>
          </a:p>
          <a:p>
            <a:pPr lvl="1">
              <a:buFont typeface="Wingdings" panose="05000000000000000000" pitchFamily="2" charset="2"/>
              <a:buChar char="§"/>
            </a:pPr>
            <a:r>
              <a:rPr lang="en-US" dirty="0"/>
              <a:t>Connect with existing anomaly resolution tools</a:t>
            </a:r>
          </a:p>
          <a:p>
            <a:pPr>
              <a:buFont typeface="Wingdings" panose="05000000000000000000" pitchFamily="2" charset="2"/>
              <a:buChar char="§"/>
            </a:pPr>
            <a:r>
              <a:rPr lang="en-US" dirty="0"/>
              <a:t>SPARK prototype dashboard will be open and live in July</a:t>
            </a:r>
          </a:p>
          <a:p>
            <a:pPr lvl="1">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3" name="Slide Number Placeholder 2">
            <a:extLst>
              <a:ext uri="{FF2B5EF4-FFF2-40B4-BE49-F238E27FC236}">
                <a16:creationId xmlns:a16="http://schemas.microsoft.com/office/drawing/2014/main" id="{26370BC7-3D2C-8724-9FF2-8D19BA000EB5}"/>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24</a:t>
            </a:fld>
            <a:endParaRPr lang="en-US"/>
          </a:p>
        </p:txBody>
      </p:sp>
      <p:sp>
        <p:nvSpPr>
          <p:cNvPr id="4" name="Title 3">
            <a:extLst>
              <a:ext uri="{FF2B5EF4-FFF2-40B4-BE49-F238E27FC236}">
                <a16:creationId xmlns:a16="http://schemas.microsoft.com/office/drawing/2014/main" id="{C4B96529-B4BD-2D42-C479-38E1FE2506F5}"/>
              </a:ext>
            </a:extLst>
          </p:cNvPr>
          <p:cNvSpPr>
            <a:spLocks noGrp="1"/>
          </p:cNvSpPr>
          <p:nvPr>
            <p:ph type="title"/>
          </p:nvPr>
        </p:nvSpPr>
        <p:spPr/>
        <p:txBody>
          <a:bodyPr/>
          <a:lstStyle/>
          <a:p>
            <a:r>
              <a:rPr lang="en-US" dirty="0"/>
              <a:t>Topics</a:t>
            </a:r>
          </a:p>
        </p:txBody>
      </p:sp>
      <p:sp>
        <p:nvSpPr>
          <p:cNvPr id="5" name="Footer Placeholder 4">
            <a:extLst>
              <a:ext uri="{FF2B5EF4-FFF2-40B4-BE49-F238E27FC236}">
                <a16:creationId xmlns:a16="http://schemas.microsoft.com/office/drawing/2014/main" id="{582182C1-A58F-FAA2-B812-07C4ECCBABC5}"/>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35358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D83EE-996F-3215-856C-7FFCCA9AE0CA}"/>
              </a:ext>
            </a:extLst>
          </p:cNvPr>
          <p:cNvSpPr>
            <a:spLocks noGrp="1"/>
          </p:cNvSpPr>
          <p:nvPr>
            <p:ph idx="1"/>
          </p:nvPr>
        </p:nvSpPr>
        <p:spPr/>
        <p:txBody>
          <a:bodyPr/>
          <a:lstStyle/>
          <a:p>
            <a:r>
              <a:rPr lang="en-US"/>
              <a:t>Program Manager: Daryl Everding</a:t>
            </a:r>
          </a:p>
          <a:p>
            <a:pPr lvl="1"/>
            <a:r>
              <a:rPr lang="en-US">
                <a:hlinkClick r:id="rId2"/>
              </a:rPr>
              <a:t>deverding@nextgenfed.com</a:t>
            </a:r>
            <a:endParaRPr lang="en-US"/>
          </a:p>
          <a:p>
            <a:pPr lvl="1"/>
            <a:r>
              <a:rPr lang="en-US"/>
              <a:t>Cell: 513.392.1228 </a:t>
            </a:r>
          </a:p>
          <a:p>
            <a:r>
              <a:rPr lang="en-US"/>
              <a:t>Tech Lead: Alec Engell</a:t>
            </a:r>
          </a:p>
          <a:p>
            <a:pPr lvl="1"/>
            <a:r>
              <a:rPr lang="en-US">
                <a:hlinkClick r:id="rId3"/>
              </a:rPr>
              <a:t>aengell@nextgenfed.com</a:t>
            </a:r>
            <a:endParaRPr lang="en-US"/>
          </a:p>
          <a:p>
            <a:pPr lvl="1"/>
            <a:r>
              <a:rPr lang="en-US"/>
              <a:t>Cell: 978.621.5880</a:t>
            </a:r>
          </a:p>
          <a:p>
            <a:r>
              <a:rPr lang="en-US" sz="2800"/>
              <a:t>VP Engineering</a:t>
            </a:r>
            <a:r>
              <a:rPr lang="en-US"/>
              <a:t>: Jeremy Loomis</a:t>
            </a:r>
          </a:p>
          <a:p>
            <a:pPr lvl="1"/>
            <a:r>
              <a:rPr lang="en-US">
                <a:hlinkClick r:id="rId4"/>
              </a:rPr>
              <a:t>jloomis@nextgenfed.com</a:t>
            </a:r>
            <a:endParaRPr lang="en-US"/>
          </a:p>
          <a:p>
            <a:r>
              <a:rPr lang="en-US"/>
              <a:t>COO: Chetan Desai</a:t>
            </a:r>
          </a:p>
          <a:p>
            <a:pPr lvl="1"/>
            <a:r>
              <a:rPr lang="en-US">
                <a:hlinkClick r:id="rId5"/>
              </a:rPr>
              <a:t>cdesai@nextgenfed.com</a:t>
            </a:r>
            <a:endParaRPr lang="en-US"/>
          </a:p>
        </p:txBody>
      </p:sp>
      <p:sp>
        <p:nvSpPr>
          <p:cNvPr id="3" name="Slide Number Placeholder 2">
            <a:extLst>
              <a:ext uri="{FF2B5EF4-FFF2-40B4-BE49-F238E27FC236}">
                <a16:creationId xmlns:a16="http://schemas.microsoft.com/office/drawing/2014/main" id="{E77C29EC-366E-4BCC-E70D-4B90E88F2BC1}"/>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25</a:t>
            </a:fld>
            <a:endParaRPr lang="en-US"/>
          </a:p>
        </p:txBody>
      </p:sp>
      <p:sp>
        <p:nvSpPr>
          <p:cNvPr id="4" name="Title 3">
            <a:extLst>
              <a:ext uri="{FF2B5EF4-FFF2-40B4-BE49-F238E27FC236}">
                <a16:creationId xmlns:a16="http://schemas.microsoft.com/office/drawing/2014/main" id="{2E254ED8-C40D-CB8C-9705-9DD1BE9D6A93}"/>
              </a:ext>
            </a:extLst>
          </p:cNvPr>
          <p:cNvSpPr>
            <a:spLocks noGrp="1"/>
          </p:cNvSpPr>
          <p:nvPr>
            <p:ph type="title"/>
          </p:nvPr>
        </p:nvSpPr>
        <p:spPr/>
        <p:txBody>
          <a:bodyPr/>
          <a:lstStyle/>
          <a:p>
            <a:r>
              <a:rPr lang="en-US"/>
              <a:t>Contact Information</a:t>
            </a:r>
          </a:p>
        </p:txBody>
      </p:sp>
      <p:sp>
        <p:nvSpPr>
          <p:cNvPr id="6" name="Footer Placeholder 4">
            <a:extLst>
              <a:ext uri="{FF2B5EF4-FFF2-40B4-BE49-F238E27FC236}">
                <a16:creationId xmlns:a16="http://schemas.microsoft.com/office/drawing/2014/main" id="{B313D68D-C3BA-EE73-6808-7D325C873E09}"/>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Tree>
    <p:extLst>
      <p:ext uri="{BB962C8B-B14F-4D97-AF65-F5344CB8AC3E}">
        <p14:creationId xmlns:p14="http://schemas.microsoft.com/office/powerpoint/2010/main" val="255142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7FF09831-F1F7-2D8A-3655-2B210F801BE7}"/>
              </a:ext>
            </a:extLst>
          </p:cNvPr>
          <p:cNvPicPr>
            <a:picLocks noGrp="1" noChangeAspect="1"/>
          </p:cNvPicPr>
          <p:nvPr>
            <p:ph idx="1"/>
          </p:nvPr>
        </p:nvPicPr>
        <p:blipFill>
          <a:blip r:embed="rId2"/>
          <a:stretch>
            <a:fillRect/>
          </a:stretch>
        </p:blipFill>
        <p:spPr>
          <a:xfrm>
            <a:off x="6464175" y="1206630"/>
            <a:ext cx="4992594" cy="5576104"/>
          </a:xfrm>
        </p:spPr>
      </p:pic>
      <p:sp>
        <p:nvSpPr>
          <p:cNvPr id="3" name="Slide Number Placeholder 2">
            <a:extLst>
              <a:ext uri="{FF2B5EF4-FFF2-40B4-BE49-F238E27FC236}">
                <a16:creationId xmlns:a16="http://schemas.microsoft.com/office/drawing/2014/main" id="{06C09991-A65A-2933-87DA-A867CAD1BC16}"/>
              </a:ext>
            </a:extLst>
          </p:cNvPr>
          <p:cNvSpPr>
            <a:spLocks noGrp="1"/>
          </p:cNvSpPr>
          <p:nvPr>
            <p:ph type="sldNum" sz="quarter" idx="12"/>
          </p:nvPr>
        </p:nvSpPr>
        <p:spPr/>
        <p:txBody>
          <a:bodyPr/>
          <a:lstStyle/>
          <a:p>
            <a:fld id="{0712C54B-1FC7-4AC6-9E65-7AB212CC1804}" type="slidenum">
              <a:rPr lang="en-US" smtClean="0"/>
              <a:pPr/>
              <a:t>26</a:t>
            </a:fld>
            <a:endParaRPr lang="en-US"/>
          </a:p>
        </p:txBody>
      </p:sp>
      <p:sp>
        <p:nvSpPr>
          <p:cNvPr id="4" name="Title 3">
            <a:extLst>
              <a:ext uri="{FF2B5EF4-FFF2-40B4-BE49-F238E27FC236}">
                <a16:creationId xmlns:a16="http://schemas.microsoft.com/office/drawing/2014/main" id="{6D478073-7C9F-93B1-123F-B23DEC4D8C41}"/>
              </a:ext>
            </a:extLst>
          </p:cNvPr>
          <p:cNvSpPr>
            <a:spLocks noGrp="1"/>
          </p:cNvSpPr>
          <p:nvPr>
            <p:ph type="title"/>
          </p:nvPr>
        </p:nvSpPr>
        <p:spPr/>
        <p:txBody>
          <a:bodyPr/>
          <a:lstStyle/>
          <a:p>
            <a:r>
              <a:rPr lang="en-US" dirty="0"/>
              <a:t>Backup - TRACCS</a:t>
            </a:r>
          </a:p>
        </p:txBody>
      </p:sp>
      <p:sp>
        <p:nvSpPr>
          <p:cNvPr id="5" name="Footer Placeholder 4">
            <a:extLst>
              <a:ext uri="{FF2B5EF4-FFF2-40B4-BE49-F238E27FC236}">
                <a16:creationId xmlns:a16="http://schemas.microsoft.com/office/drawing/2014/main" id="{9BE4E909-59D6-4283-9E4D-D5787077E248}"/>
              </a:ext>
            </a:extLst>
          </p:cNvPr>
          <p:cNvSpPr>
            <a:spLocks noGrp="1"/>
          </p:cNvSpPr>
          <p:nvPr>
            <p:ph type="ftr" sz="quarter" idx="11"/>
          </p:nvPr>
        </p:nvSpPr>
        <p:spPr/>
        <p:txBody>
          <a:bodyPr/>
          <a:lstStyle/>
          <a:p>
            <a:r>
              <a:rPr lang="en-US"/>
              <a:t>NextGen Federal Systems Proprietary</a:t>
            </a:r>
          </a:p>
        </p:txBody>
      </p:sp>
      <p:sp>
        <p:nvSpPr>
          <p:cNvPr id="9" name="TextBox 8">
            <a:extLst>
              <a:ext uri="{FF2B5EF4-FFF2-40B4-BE49-F238E27FC236}">
                <a16:creationId xmlns:a16="http://schemas.microsoft.com/office/drawing/2014/main" id="{C6AF020C-C3F0-D239-696F-68C15CCD16ED}"/>
              </a:ext>
            </a:extLst>
          </p:cNvPr>
          <p:cNvSpPr txBox="1"/>
          <p:nvPr/>
        </p:nvSpPr>
        <p:spPr bwMode="auto">
          <a:xfrm>
            <a:off x="735231" y="2695854"/>
            <a:ext cx="4992593" cy="2246769"/>
          </a:xfrm>
          <a:prstGeom prst="rect">
            <a:avLst/>
          </a:prstGeom>
          <a:solidFill>
            <a:schemeClr val="bg1">
              <a:lumMod val="20000"/>
              <a:lumOff val="80000"/>
            </a:schemeClr>
          </a:solidFill>
          <a:ln w="19050">
            <a:solidFill>
              <a:schemeClr val="tx1"/>
            </a:solidFill>
            <a:miter lim="800000"/>
            <a:headEnd type="none" w="sm" len="sm"/>
            <a:tailEnd type="none" w="sm" len="sm"/>
          </a:ln>
        </p:spPr>
        <p:txBody>
          <a:bodyPr wrap="square">
            <a:spAutoFit/>
          </a:bodyPr>
          <a:lstStyle/>
          <a:p>
            <a:r>
              <a:rPr lang="en-US" sz="2000" b="0" i="0" dirty="0">
                <a:solidFill>
                  <a:srgbClr val="333333"/>
                </a:solidFill>
                <a:effectLst/>
                <a:latin typeface="Exo"/>
              </a:rPr>
              <a:t>NOAA’s Office of Space Commerce (OSC) is developing the Traffic Coordination System for Space (</a:t>
            </a:r>
            <a:r>
              <a:rPr lang="en-US" sz="2000" dirty="0">
                <a:solidFill>
                  <a:srgbClr val="333333"/>
                </a:solidFill>
                <a:latin typeface="Exo"/>
              </a:rPr>
              <a:t>TRA</a:t>
            </a:r>
            <a:r>
              <a:rPr lang="en-US" sz="2000" b="0" i="0" dirty="0">
                <a:solidFill>
                  <a:srgbClr val="333333"/>
                </a:solidFill>
                <a:effectLst/>
                <a:latin typeface="Exo"/>
              </a:rPr>
              <a:t>CSS) to provide basic space situational awareness (SSA) data and services to civil and private space operators and to support spaceflight safety, space sustainability, and international coordination.</a:t>
            </a:r>
            <a:endParaRPr lang="en-US" sz="2000" dirty="0"/>
          </a:p>
        </p:txBody>
      </p:sp>
    </p:spTree>
    <p:extLst>
      <p:ext uri="{BB962C8B-B14F-4D97-AF65-F5344CB8AC3E}">
        <p14:creationId xmlns:p14="http://schemas.microsoft.com/office/powerpoint/2010/main" val="1974974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264398-5B4F-F0CC-878A-E297B821CD4B}"/>
              </a:ext>
            </a:extLst>
          </p:cNvPr>
          <p:cNvSpPr>
            <a:spLocks noGrp="1"/>
          </p:cNvSpPr>
          <p:nvPr>
            <p:ph type="sldNum" sz="quarter" idx="12"/>
          </p:nvPr>
        </p:nvSpPr>
        <p:spPr/>
        <p:txBody>
          <a:bodyPr/>
          <a:lstStyle/>
          <a:p>
            <a:pPr lvl="0"/>
            <a:fld id="{00000000-1234-1234-1234-123412341234}" type="slidenum">
              <a:rPr lang="en-US" smtClean="0"/>
              <a:pPr lvl="0"/>
              <a:t>27</a:t>
            </a:fld>
            <a:endParaRPr lang="en-US"/>
          </a:p>
        </p:txBody>
      </p:sp>
      <p:sp>
        <p:nvSpPr>
          <p:cNvPr id="2" name="Title 1">
            <a:extLst>
              <a:ext uri="{FF2B5EF4-FFF2-40B4-BE49-F238E27FC236}">
                <a16:creationId xmlns:a16="http://schemas.microsoft.com/office/drawing/2014/main" id="{252A3B4A-0EFF-4951-8EE5-45D769C17AAF}"/>
              </a:ext>
            </a:extLst>
          </p:cNvPr>
          <p:cNvSpPr>
            <a:spLocks noGrp="1"/>
          </p:cNvSpPr>
          <p:nvPr>
            <p:ph type="title"/>
          </p:nvPr>
        </p:nvSpPr>
        <p:spPr/>
        <p:txBody>
          <a:bodyPr>
            <a:normAutofit fontScale="90000"/>
          </a:bodyPr>
          <a:lstStyle/>
          <a:p>
            <a:r>
              <a:rPr lang="en-US"/>
              <a:t>Anomaly Database Summaries (Type v. Diagnosis)</a:t>
            </a:r>
          </a:p>
        </p:txBody>
      </p:sp>
      <p:sp>
        <p:nvSpPr>
          <p:cNvPr id="4" name="Footer Placeholder 4">
            <a:extLst>
              <a:ext uri="{FF2B5EF4-FFF2-40B4-BE49-F238E27FC236}">
                <a16:creationId xmlns:a16="http://schemas.microsoft.com/office/drawing/2014/main" id="{14CAC15A-B7C3-0DC5-EDB1-BCAA3394A8F2}"/>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pic>
        <p:nvPicPr>
          <p:cNvPr id="6" name="Picture 5" descr="Chart, bar chart&#10;&#10;Description automatically generated">
            <a:extLst>
              <a:ext uri="{FF2B5EF4-FFF2-40B4-BE49-F238E27FC236}">
                <a16:creationId xmlns:a16="http://schemas.microsoft.com/office/drawing/2014/main" id="{37458AA0-FA4E-7349-36B3-6C85EBF5D146}"/>
              </a:ext>
            </a:extLst>
          </p:cNvPr>
          <p:cNvPicPr>
            <a:picLocks noChangeAspect="1"/>
          </p:cNvPicPr>
          <p:nvPr/>
        </p:nvPicPr>
        <p:blipFill>
          <a:blip r:embed="rId2"/>
          <a:stretch>
            <a:fillRect/>
          </a:stretch>
        </p:blipFill>
        <p:spPr>
          <a:xfrm>
            <a:off x="644245" y="1511774"/>
            <a:ext cx="4922054" cy="3744784"/>
          </a:xfrm>
          <a:prstGeom prst="rect">
            <a:avLst/>
          </a:prstGeom>
        </p:spPr>
      </p:pic>
      <p:pic>
        <p:nvPicPr>
          <p:cNvPr id="8" name="Picture 7" descr="Chart&#10;&#10;Description automatically generated">
            <a:extLst>
              <a:ext uri="{FF2B5EF4-FFF2-40B4-BE49-F238E27FC236}">
                <a16:creationId xmlns:a16="http://schemas.microsoft.com/office/drawing/2014/main" id="{4C9BACEF-675A-B525-AD94-0C136936574F}"/>
              </a:ext>
            </a:extLst>
          </p:cNvPr>
          <p:cNvPicPr>
            <a:picLocks noChangeAspect="1"/>
          </p:cNvPicPr>
          <p:nvPr/>
        </p:nvPicPr>
        <p:blipFill>
          <a:blip r:embed="rId3"/>
          <a:stretch>
            <a:fillRect/>
          </a:stretch>
        </p:blipFill>
        <p:spPr>
          <a:xfrm>
            <a:off x="5909796" y="1724061"/>
            <a:ext cx="5993126" cy="4523114"/>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6A88BF62-DF72-A03F-09E8-56AD5EB963EF}"/>
              </a:ext>
            </a:extLst>
          </p:cNvPr>
          <p:cNvPicPr>
            <a:picLocks noChangeAspect="1"/>
          </p:cNvPicPr>
          <p:nvPr/>
        </p:nvPicPr>
        <p:blipFill rotWithShape="1">
          <a:blip r:embed="rId4"/>
          <a:srcRect l="8887" t="14172" r="7358"/>
          <a:stretch/>
        </p:blipFill>
        <p:spPr>
          <a:xfrm>
            <a:off x="644245" y="5293220"/>
            <a:ext cx="2832626" cy="1549469"/>
          </a:xfrm>
          <a:prstGeom prst="rect">
            <a:avLst/>
          </a:prstGeom>
        </p:spPr>
      </p:pic>
    </p:spTree>
    <p:extLst>
      <p:ext uri="{BB962C8B-B14F-4D97-AF65-F5344CB8AC3E}">
        <p14:creationId xmlns:p14="http://schemas.microsoft.com/office/powerpoint/2010/main" val="210198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3A91-792D-4DF6-A67B-14A0EBB1B3B6}"/>
              </a:ext>
            </a:extLst>
          </p:cNvPr>
          <p:cNvSpPr>
            <a:spLocks noGrp="1"/>
          </p:cNvSpPr>
          <p:nvPr>
            <p:ph type="title"/>
          </p:nvPr>
        </p:nvSpPr>
        <p:spPr/>
        <p:txBody>
          <a:bodyPr/>
          <a:lstStyle/>
          <a:p>
            <a:r>
              <a:rPr lang="en-US"/>
              <a:t>NextGen Overview</a:t>
            </a:r>
          </a:p>
        </p:txBody>
      </p:sp>
      <p:sp>
        <p:nvSpPr>
          <p:cNvPr id="3" name="Text Placeholder 2">
            <a:extLst>
              <a:ext uri="{FF2B5EF4-FFF2-40B4-BE49-F238E27FC236}">
                <a16:creationId xmlns:a16="http://schemas.microsoft.com/office/drawing/2014/main" id="{21732C94-EC9C-4CF2-9171-034B80D19CD3}"/>
              </a:ext>
            </a:extLst>
          </p:cNvPr>
          <p:cNvSpPr>
            <a:spLocks noGrp="1"/>
          </p:cNvSpPr>
          <p:nvPr>
            <p:ph type="body" idx="1"/>
          </p:nvPr>
        </p:nvSpPr>
        <p:spPr/>
        <p:txBody>
          <a:bodyPr/>
          <a:lstStyle/>
          <a:p>
            <a:endParaRPr lang="en-US" dirty="0"/>
          </a:p>
        </p:txBody>
      </p:sp>
      <p:sp>
        <p:nvSpPr>
          <p:cNvPr id="4" name="Footer Placeholder 4">
            <a:extLst>
              <a:ext uri="{FF2B5EF4-FFF2-40B4-BE49-F238E27FC236}">
                <a16:creationId xmlns:a16="http://schemas.microsoft.com/office/drawing/2014/main" id="{9B0B149D-C346-F35D-AA2D-8D6185EEE625}"/>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
        <p:nvSpPr>
          <p:cNvPr id="8" name="Slide Number Placeholder 1">
            <a:extLst>
              <a:ext uri="{FF2B5EF4-FFF2-40B4-BE49-F238E27FC236}">
                <a16:creationId xmlns:a16="http://schemas.microsoft.com/office/drawing/2014/main" id="{528718DB-CE2B-980F-5206-3D2FF587F9A8}"/>
              </a:ext>
            </a:extLst>
          </p:cNvPr>
          <p:cNvSpPr txBox="1">
            <a:spLocks/>
          </p:cNvSpPr>
          <p:nvPr/>
        </p:nvSpPr>
        <p:spPr>
          <a:xfrm>
            <a:off x="231647" y="6720839"/>
            <a:ext cx="2743200" cy="123790"/>
          </a:xfrm>
          <a:prstGeom prst="rect">
            <a:avLst/>
          </a:prstGeom>
        </p:spPr>
        <p:txBody>
          <a:bodyPr vert="horz" lIns="0" tIns="0" rIns="0" bIns="0" rtlCol="0" anchor="b"/>
          <a:lstStyle>
            <a:defPPr marR="0" lvl="0" algn="l" rtl="0">
              <a:lnSpc>
                <a:spcPct val="100000"/>
              </a:lnSpc>
              <a:spcBef>
                <a:spcPts val="0"/>
              </a:spcBef>
              <a:spcAft>
                <a:spcPts val="0"/>
              </a:spcAft>
            </a:defPPr>
            <a:lvl1pPr>
              <a:defRPr lang="en-US" sz="800" smtClean="0">
                <a:solidFill>
                  <a:srgbClr val="1D4B90"/>
                </a:solidFill>
                <a:latin typeface="Franklin Gothic Book" panose="020B05030201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E0B8DC0-1024-4616-B6F0-A8D1A633B353}" type="slidenum">
              <a:rPr lang="en-US"/>
              <a:pPr/>
              <a:t>3</a:t>
            </a:fld>
            <a:endParaRPr lang="en-US"/>
          </a:p>
        </p:txBody>
      </p:sp>
    </p:spTree>
    <p:extLst>
      <p:ext uri="{BB962C8B-B14F-4D97-AF65-F5344CB8AC3E}">
        <p14:creationId xmlns:p14="http://schemas.microsoft.com/office/powerpoint/2010/main" val="296295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Who We Are &amp; What We Do</a:t>
            </a:r>
          </a:p>
        </p:txBody>
      </p:sp>
      <p:sp>
        <p:nvSpPr>
          <p:cNvPr id="2" name="Content Placeholder 1"/>
          <p:cNvSpPr>
            <a:spLocks noGrp="1"/>
          </p:cNvSpPr>
          <p:nvPr>
            <p:ph sz="half" idx="1"/>
          </p:nvPr>
        </p:nvSpPr>
        <p:spPr>
          <a:xfrm>
            <a:off x="341086" y="1371600"/>
            <a:ext cx="5754914" cy="5349240"/>
          </a:xfrm>
        </p:spPr>
        <p:txBody>
          <a:bodyPr>
            <a:normAutofit fontScale="40000" lnSpcReduction="20000"/>
          </a:bodyPr>
          <a:lstStyle/>
          <a:p>
            <a:pPr marL="0" indent="0">
              <a:buNone/>
            </a:pPr>
            <a:r>
              <a:rPr lang="en-US" sz="4400" dirty="0"/>
              <a:t>NextGen Federal Systems (NextGen) is a HUBZone certified small business with a track record for providing  Innovative Solutions and Services for Defense C4ISR</a:t>
            </a:r>
          </a:p>
          <a:p>
            <a:endParaRPr lang="en-US" sz="4400" dirty="0"/>
          </a:p>
          <a:p>
            <a:pPr marL="0" indent="0">
              <a:buNone/>
            </a:pPr>
            <a:r>
              <a:rPr lang="en-US" sz="4400" dirty="0"/>
              <a:t>Contract Vehicles:</a:t>
            </a:r>
          </a:p>
          <a:p>
            <a:pPr>
              <a:lnSpc>
                <a:spcPct val="120000"/>
              </a:lnSpc>
            </a:pPr>
            <a:r>
              <a:rPr lang="en-US" sz="2900" dirty="0"/>
              <a:t>Advanced Battle Management Systems (ABMS) – USAF </a:t>
            </a:r>
          </a:p>
          <a:p>
            <a:pPr>
              <a:lnSpc>
                <a:spcPct val="120000"/>
              </a:lnSpc>
            </a:pPr>
            <a:r>
              <a:rPr lang="en-US" sz="2900" dirty="0"/>
              <a:t>Advanced Technical Exploitation Program (ATEP) – NASIC </a:t>
            </a:r>
          </a:p>
          <a:p>
            <a:pPr>
              <a:lnSpc>
                <a:spcPct val="120000"/>
              </a:lnSpc>
            </a:pPr>
            <a:r>
              <a:rPr lang="en-US" sz="2900" dirty="0"/>
              <a:t>Engineering &amp; Operations Support – Army CECOM SEC</a:t>
            </a:r>
          </a:p>
          <a:p>
            <a:pPr>
              <a:lnSpc>
                <a:spcPct val="120000"/>
              </a:lnSpc>
            </a:pPr>
            <a:r>
              <a:rPr lang="en-US" sz="2900" dirty="0"/>
              <a:t>Facility Management, Logistics, Administration, Readiness, Engagement, and Security (FLARES) IDIQ – DIA </a:t>
            </a:r>
          </a:p>
          <a:p>
            <a:pPr>
              <a:lnSpc>
                <a:spcPct val="120000"/>
              </a:lnSpc>
            </a:pPr>
            <a:r>
              <a:rPr lang="en-US" sz="2900" dirty="0"/>
              <a:t>GSA One Acquisition Solution for Integrated Services (OASIS)</a:t>
            </a:r>
          </a:p>
          <a:p>
            <a:pPr lvl="1">
              <a:lnSpc>
                <a:spcPct val="120000"/>
              </a:lnSpc>
            </a:pPr>
            <a:r>
              <a:rPr lang="en-US" sz="2500" dirty="0"/>
              <a:t>GSA OASIS SB Pool 1 (541611)</a:t>
            </a:r>
          </a:p>
          <a:p>
            <a:pPr lvl="1">
              <a:lnSpc>
                <a:spcPct val="120000"/>
              </a:lnSpc>
            </a:pPr>
            <a:r>
              <a:rPr lang="en-US" sz="2500" dirty="0"/>
              <a:t>GSA OASIS SB Pool 3 (541330)</a:t>
            </a:r>
          </a:p>
          <a:p>
            <a:pPr>
              <a:lnSpc>
                <a:spcPct val="120000"/>
              </a:lnSpc>
            </a:pPr>
            <a:r>
              <a:rPr lang="en-US" sz="2900" dirty="0"/>
              <a:t>GSA MAS Schedule (SIN 54151S)</a:t>
            </a:r>
          </a:p>
          <a:p>
            <a:pPr>
              <a:lnSpc>
                <a:spcPct val="120000"/>
              </a:lnSpc>
            </a:pPr>
            <a:r>
              <a:rPr lang="en-US" sz="2900" dirty="0"/>
              <a:t>Responsive Strategic Sourcing (RS3) IDIQ – Army C5ISR</a:t>
            </a:r>
          </a:p>
          <a:p>
            <a:pPr>
              <a:lnSpc>
                <a:spcPct val="120000"/>
              </a:lnSpc>
            </a:pPr>
            <a:r>
              <a:rPr lang="en-US" sz="2900" dirty="0"/>
              <a:t>SBA HUBZone Program (FAR Subpart 19.13)</a:t>
            </a:r>
          </a:p>
          <a:p>
            <a:pPr>
              <a:lnSpc>
                <a:spcPct val="120000"/>
              </a:lnSpc>
            </a:pPr>
            <a:r>
              <a:rPr lang="en-US" sz="2900" dirty="0"/>
              <a:t>SBIR Phase III USAF</a:t>
            </a:r>
          </a:p>
        </p:txBody>
      </p:sp>
      <p:sp>
        <p:nvSpPr>
          <p:cNvPr id="5" name="Content Placeholder 4">
            <a:extLst>
              <a:ext uri="{FF2B5EF4-FFF2-40B4-BE49-F238E27FC236}">
                <a16:creationId xmlns:a16="http://schemas.microsoft.com/office/drawing/2014/main" id="{59924EC5-438B-4BD8-BB21-EA9AF83C43C0}"/>
              </a:ext>
            </a:extLst>
          </p:cNvPr>
          <p:cNvSpPr>
            <a:spLocks noGrp="1"/>
          </p:cNvSpPr>
          <p:nvPr>
            <p:ph sz="half" idx="2"/>
          </p:nvPr>
        </p:nvSpPr>
        <p:spPr/>
        <p:txBody>
          <a:bodyPr>
            <a:normAutofit fontScale="40000" lnSpcReduction="20000"/>
          </a:bodyPr>
          <a:lstStyle/>
          <a:p>
            <a:r>
              <a:rPr lang="en-US" sz="3300"/>
              <a:t>Services</a:t>
            </a:r>
          </a:p>
          <a:p>
            <a:pPr lvl="1"/>
            <a:r>
              <a:rPr lang="en-US" sz="2900"/>
              <a:t>Software Development</a:t>
            </a:r>
          </a:p>
          <a:p>
            <a:pPr lvl="1"/>
            <a:r>
              <a:rPr lang="en-US" sz="2900"/>
              <a:t>Systems Engineering</a:t>
            </a:r>
          </a:p>
          <a:p>
            <a:pPr lvl="1"/>
            <a:r>
              <a:rPr lang="en-US" sz="2900"/>
              <a:t>Cybersecurity</a:t>
            </a:r>
          </a:p>
          <a:p>
            <a:pPr lvl="1"/>
            <a:r>
              <a:rPr lang="en-US" sz="2900"/>
              <a:t>Test &amp; Evaluation</a:t>
            </a:r>
          </a:p>
          <a:p>
            <a:pPr lvl="1"/>
            <a:r>
              <a:rPr lang="en-US" sz="2900"/>
              <a:t>Program Operations</a:t>
            </a:r>
          </a:p>
          <a:p>
            <a:r>
              <a:rPr lang="en-US" sz="3300"/>
              <a:t>Solutions</a:t>
            </a:r>
          </a:p>
          <a:p>
            <a:pPr lvl="1"/>
            <a:r>
              <a:rPr lang="en-US" sz="2900"/>
              <a:t>Mission Planning</a:t>
            </a:r>
          </a:p>
          <a:p>
            <a:pPr lvl="1"/>
            <a:r>
              <a:rPr lang="en-US" sz="2900"/>
              <a:t>Situational Awareness</a:t>
            </a:r>
          </a:p>
          <a:p>
            <a:pPr lvl="1"/>
            <a:r>
              <a:rPr lang="en-US" sz="2900"/>
              <a:t>Multi-Domain Data Fusion</a:t>
            </a:r>
          </a:p>
          <a:p>
            <a:pPr lvl="1"/>
            <a:r>
              <a:rPr lang="en-US" sz="2900"/>
              <a:t>Architecture Modernization</a:t>
            </a:r>
          </a:p>
          <a:p>
            <a:pPr lvl="1"/>
            <a:r>
              <a:rPr lang="en-US" sz="2900"/>
              <a:t>C2 Decision Aids</a:t>
            </a:r>
          </a:p>
          <a:p>
            <a:pPr lvl="1"/>
            <a:r>
              <a:rPr lang="en-US" sz="2900"/>
              <a:t>Virtual &amp; Augmented Reality</a:t>
            </a:r>
          </a:p>
          <a:p>
            <a:r>
              <a:rPr lang="en-US" sz="3300"/>
              <a:t>Research &amp; Development</a:t>
            </a:r>
          </a:p>
          <a:p>
            <a:pPr lvl="1"/>
            <a:r>
              <a:rPr lang="en-US" sz="2900"/>
              <a:t>Weather Impact Analysis</a:t>
            </a:r>
          </a:p>
          <a:p>
            <a:pPr lvl="1"/>
            <a:r>
              <a:rPr lang="en-US" sz="2900"/>
              <a:t>Autonomous / Swarming Drones</a:t>
            </a:r>
          </a:p>
          <a:p>
            <a:pPr lvl="1"/>
            <a:r>
              <a:rPr lang="en-US" sz="2900"/>
              <a:t>Sensor Planning</a:t>
            </a:r>
          </a:p>
          <a:p>
            <a:pPr lvl="1"/>
            <a:r>
              <a:rPr lang="en-US" sz="2900"/>
              <a:t>Artificial Intelligence</a:t>
            </a:r>
          </a:p>
          <a:p>
            <a:pPr lvl="1"/>
            <a:r>
              <a:rPr lang="en-US" sz="2900"/>
              <a:t>Machine Learning</a:t>
            </a:r>
          </a:p>
          <a:p>
            <a:pPr lvl="1"/>
            <a:r>
              <a:rPr lang="en-US" sz="2900"/>
              <a:t>Space Weather Forecasting</a:t>
            </a:r>
          </a:p>
          <a:p>
            <a:pPr lvl="1"/>
            <a:r>
              <a:rPr lang="en-US" sz="2900"/>
              <a:t>Soil Moisture Analysis</a:t>
            </a:r>
          </a:p>
          <a:p>
            <a:pPr marL="0" indent="0">
              <a:buNone/>
            </a:pPr>
            <a:endParaRPr lang="en-US"/>
          </a:p>
        </p:txBody>
      </p:sp>
      <p:sp>
        <p:nvSpPr>
          <p:cNvPr id="19" name="Slide Number Placeholder 18">
            <a:extLst>
              <a:ext uri="{FF2B5EF4-FFF2-40B4-BE49-F238E27FC236}">
                <a16:creationId xmlns:a16="http://schemas.microsoft.com/office/drawing/2014/main" id="{154D409C-9F9A-47EF-B582-952934A82EBE}"/>
              </a:ext>
            </a:extLst>
          </p:cNvPr>
          <p:cNvSpPr>
            <a:spLocks noGrp="1"/>
          </p:cNvSpPr>
          <p:nvPr>
            <p:ph type="sldNum" sz="quarter" idx="12"/>
          </p:nvPr>
        </p:nvSpPr>
        <p:spPr>
          <a:prstGeom prst="rect">
            <a:avLst/>
          </a:prstGeom>
        </p:spPr>
        <p:txBody>
          <a:bodyPr vert="horz" lIns="0" tIns="0" rIns="0" bIns="0" rtlCol="0" anchor="b"/>
          <a:lstStyle>
            <a:defPPr>
              <a:defRPr lang="en-US"/>
            </a:defPPr>
            <a:lvl1pPr marL="0" algn="l" defTabSz="914400" rtl="0" eaLnBrk="1" latinLnBrk="0" hangingPunct="1">
              <a:defRPr lang="en-US" sz="800" kern="1200" smtClean="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12C54B-1FC7-4AC6-9E65-7AB212CC1804}" type="slidenum">
              <a:rPr lang="en-US" smtClean="0"/>
              <a:pPr/>
              <a:t>4</a:t>
            </a:fld>
            <a:endParaRPr lang="en-US"/>
          </a:p>
        </p:txBody>
      </p:sp>
      <p:pic>
        <p:nvPicPr>
          <p:cNvPr id="6" name="Picture 5">
            <a:extLst>
              <a:ext uri="{FF2B5EF4-FFF2-40B4-BE49-F238E27FC236}">
                <a16:creationId xmlns:a16="http://schemas.microsoft.com/office/drawing/2014/main" id="{3F72A6D9-1EC8-0F02-B81F-A5621A675C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8560" y="1836448"/>
            <a:ext cx="3243461" cy="938151"/>
          </a:xfrm>
          <a:prstGeom prst="rect">
            <a:avLst/>
          </a:prstGeom>
          <a:noFill/>
          <a:ln>
            <a:noFill/>
          </a:ln>
        </p:spPr>
      </p:pic>
      <p:pic>
        <p:nvPicPr>
          <p:cNvPr id="7" name="Picture 6">
            <a:extLst>
              <a:ext uri="{FF2B5EF4-FFF2-40B4-BE49-F238E27FC236}">
                <a16:creationId xmlns:a16="http://schemas.microsoft.com/office/drawing/2014/main" id="{74E078A3-A3D7-CAF4-0DB3-59CD1C5DB9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242969" y="1309197"/>
            <a:ext cx="799052" cy="527251"/>
          </a:xfrm>
          <a:prstGeom prst="rect">
            <a:avLst/>
          </a:prstGeom>
        </p:spPr>
      </p:pic>
    </p:spTree>
    <p:extLst>
      <p:ext uri="{BB962C8B-B14F-4D97-AF65-F5344CB8AC3E}">
        <p14:creationId xmlns:p14="http://schemas.microsoft.com/office/powerpoint/2010/main" val="2906265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3A91-792D-4DF6-A67B-14A0EBB1B3B6}"/>
              </a:ext>
            </a:extLst>
          </p:cNvPr>
          <p:cNvSpPr>
            <a:spLocks noGrp="1"/>
          </p:cNvSpPr>
          <p:nvPr>
            <p:ph type="title"/>
          </p:nvPr>
        </p:nvSpPr>
        <p:spPr/>
        <p:txBody>
          <a:bodyPr>
            <a:normAutofit/>
          </a:bodyPr>
          <a:lstStyle/>
          <a:p>
            <a:r>
              <a:rPr lang="en-US" sz="4800" dirty="0"/>
              <a:t>Relevance, Challenges, Opportunities</a:t>
            </a:r>
          </a:p>
        </p:txBody>
      </p:sp>
      <p:sp>
        <p:nvSpPr>
          <p:cNvPr id="3" name="Text Placeholder 2">
            <a:extLst>
              <a:ext uri="{FF2B5EF4-FFF2-40B4-BE49-F238E27FC236}">
                <a16:creationId xmlns:a16="http://schemas.microsoft.com/office/drawing/2014/main" id="{21732C94-EC9C-4CF2-9171-034B80D19CD3}"/>
              </a:ext>
            </a:extLst>
          </p:cNvPr>
          <p:cNvSpPr>
            <a:spLocks noGrp="1"/>
          </p:cNvSpPr>
          <p:nvPr>
            <p:ph type="body" idx="1"/>
          </p:nvPr>
        </p:nvSpPr>
        <p:spPr/>
        <p:txBody>
          <a:bodyPr/>
          <a:lstStyle/>
          <a:p>
            <a:endParaRPr lang="en-US" dirty="0"/>
          </a:p>
        </p:txBody>
      </p:sp>
      <p:sp>
        <p:nvSpPr>
          <p:cNvPr id="4" name="Footer Placeholder 4">
            <a:extLst>
              <a:ext uri="{FF2B5EF4-FFF2-40B4-BE49-F238E27FC236}">
                <a16:creationId xmlns:a16="http://schemas.microsoft.com/office/drawing/2014/main" id="{9B0B149D-C346-F35D-AA2D-8D6185EEE625}"/>
              </a:ext>
            </a:extLst>
          </p:cNvPr>
          <p:cNvSpPr txBox="1">
            <a:spLocks/>
          </p:cNvSpPr>
          <p:nvPr/>
        </p:nvSpPr>
        <p:spPr>
          <a:xfrm>
            <a:off x="3581400" y="6720839"/>
            <a:ext cx="4219582" cy="121850"/>
          </a:xfrm>
          <a:prstGeom prst="rect">
            <a:avLst/>
          </a:prstGeom>
        </p:spPr>
        <p:txBody>
          <a:bodyPr vert="horz" lIns="0" tIns="0" rIns="0" bIns="0" rtlCol="0" anchor="b"/>
          <a:lstStyle>
            <a:defPPr>
              <a:defRPr lang="en-US"/>
            </a:defPPr>
            <a:lvl1pPr marL="0" algn="r" defTabSz="914400" rtl="0" eaLnBrk="1" latinLnBrk="0" hangingPunct="1">
              <a:defRPr sz="800" kern="1200">
                <a:solidFill>
                  <a:srgbClr val="1D4B90"/>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kern="1200">
                <a:solidFill>
                  <a:srgbClr val="1D4B90"/>
                </a:solidFill>
                <a:latin typeface="Franklin Gothic Book" panose="020B0503020102020204" pitchFamily="34" charset="0"/>
                <a:ea typeface="+mn-ea"/>
                <a:cs typeface="+mn-cs"/>
              </a:rPr>
              <a:t>This page is protected by and subject to the SBIR Data Rights legend set forth on the title page</a:t>
            </a:r>
          </a:p>
        </p:txBody>
      </p:sp>
      <p:sp>
        <p:nvSpPr>
          <p:cNvPr id="8" name="Slide Number Placeholder 1">
            <a:extLst>
              <a:ext uri="{FF2B5EF4-FFF2-40B4-BE49-F238E27FC236}">
                <a16:creationId xmlns:a16="http://schemas.microsoft.com/office/drawing/2014/main" id="{528718DB-CE2B-980F-5206-3D2FF587F9A8}"/>
              </a:ext>
            </a:extLst>
          </p:cNvPr>
          <p:cNvSpPr txBox="1">
            <a:spLocks/>
          </p:cNvSpPr>
          <p:nvPr/>
        </p:nvSpPr>
        <p:spPr>
          <a:xfrm>
            <a:off x="231647" y="6720839"/>
            <a:ext cx="2743200" cy="123790"/>
          </a:xfrm>
          <a:prstGeom prst="rect">
            <a:avLst/>
          </a:prstGeom>
        </p:spPr>
        <p:txBody>
          <a:bodyPr vert="horz" lIns="0" tIns="0" rIns="0" bIns="0" rtlCol="0" anchor="b"/>
          <a:lstStyle>
            <a:defPPr marR="0" lvl="0" algn="l" rtl="0">
              <a:lnSpc>
                <a:spcPct val="100000"/>
              </a:lnSpc>
              <a:spcBef>
                <a:spcPts val="0"/>
              </a:spcBef>
              <a:spcAft>
                <a:spcPts val="0"/>
              </a:spcAft>
            </a:defPPr>
            <a:lvl1pPr>
              <a:defRPr lang="en-US" sz="800" smtClean="0">
                <a:solidFill>
                  <a:srgbClr val="1D4B90"/>
                </a:solidFill>
                <a:latin typeface="Franklin Gothic Book" panose="020B05030201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E0B8DC0-1024-4616-B6F0-A8D1A633B353}" type="slidenum">
              <a:rPr lang="en-US"/>
              <a:pPr/>
              <a:t>5</a:t>
            </a:fld>
            <a:endParaRPr lang="en-US"/>
          </a:p>
        </p:txBody>
      </p:sp>
    </p:spTree>
    <p:extLst>
      <p:ext uri="{BB962C8B-B14F-4D97-AF65-F5344CB8AC3E}">
        <p14:creationId xmlns:p14="http://schemas.microsoft.com/office/powerpoint/2010/main" val="44453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1B740B-9165-0DB3-54DF-FAC6BCCFC6F3}"/>
              </a:ext>
            </a:extLst>
          </p:cNvPr>
          <p:cNvSpPr>
            <a:spLocks noGrp="1"/>
          </p:cNvSpPr>
          <p:nvPr>
            <p:ph idx="1"/>
          </p:nvPr>
        </p:nvSpPr>
        <p:spPr/>
        <p:txBody>
          <a:bodyPr>
            <a:normAutofit/>
          </a:bodyPr>
          <a:lstStyle/>
          <a:p>
            <a:pPr marL="0" marR="0" algn="just">
              <a:spcBef>
                <a:spcPts val="600"/>
              </a:spcBef>
              <a:spcAft>
                <a:spcPts val="0"/>
              </a:spcAft>
            </a:pPr>
            <a:r>
              <a:rPr lang="en-US" sz="1800" dirty="0">
                <a:latin typeface="Times New Roman" panose="02020603050405020304" pitchFamily="18" charset="0"/>
                <a:ea typeface="Calibri" panose="020F0502020204030204" pitchFamily="34" charset="0"/>
              </a:rPr>
              <a:t>U.S. </a:t>
            </a:r>
            <a:r>
              <a:rPr lang="en-US" sz="1800" dirty="0">
                <a:effectLst/>
                <a:latin typeface="Times New Roman" panose="02020603050405020304" pitchFamily="18" charset="0"/>
                <a:ea typeface="Calibri" panose="020F0502020204030204" pitchFamily="34" charset="0"/>
              </a:rPr>
              <a:t>National Space Policy 2020: </a:t>
            </a:r>
            <a:r>
              <a:rPr lang="en-US" sz="1800" b="1" i="1" dirty="0">
                <a:effectLst/>
                <a:latin typeface="Times New Roman" panose="02020603050405020304" pitchFamily="18" charset="0"/>
                <a:ea typeface="Calibri" panose="020F0502020204030204" pitchFamily="34" charset="0"/>
              </a:rPr>
              <a:t>“Develop, maintain, and use SSA information from commercial, civil, and national security sources in an open architecture data repository to detect, identify, and attribute actions in space that are inconsistent with the safety, stability, security, and the long-term sustainability of space activities.”</a:t>
            </a:r>
            <a:r>
              <a:rPr lang="en-US" sz="1800" i="1" dirty="0">
                <a:effectLst/>
                <a:latin typeface="Times New Roman" panose="02020603050405020304" pitchFamily="18" charset="0"/>
                <a:ea typeface="Calibri" panose="020F0502020204030204" pitchFamily="34" charset="0"/>
              </a:rPr>
              <a:t> </a:t>
            </a:r>
          </a:p>
          <a:p>
            <a:pPr marL="0" marR="0" indent="0" algn="just">
              <a:spcBef>
                <a:spcPts val="600"/>
              </a:spcBef>
              <a:spcAft>
                <a:spcPts val="0"/>
              </a:spcAft>
              <a:buNone/>
            </a:pPr>
            <a:endParaRPr lang="en-US" sz="1800" dirty="0">
              <a:effectLst/>
              <a:latin typeface="Times New Roman" panose="02020603050405020304" pitchFamily="18" charset="0"/>
              <a:ea typeface="Calibri" panose="020F0502020204030204" pitchFamily="34" charset="0"/>
            </a:endParaRPr>
          </a:p>
          <a:p>
            <a:pPr marL="0" algn="just">
              <a:spcBef>
                <a:spcPts val="600"/>
              </a:spcBef>
              <a:spcAft>
                <a:spcPts val="0"/>
              </a:spcAft>
            </a:pPr>
            <a:r>
              <a:rPr lang="en-US" sz="1800" b="1" dirty="0">
                <a:effectLst/>
                <a:latin typeface="Times New Roman" panose="02020603050405020304" pitchFamily="18" charset="0"/>
                <a:ea typeface="Calibri" panose="020F0502020204030204" pitchFamily="34" charset="0"/>
              </a:rPr>
              <a:t>Operations – </a:t>
            </a:r>
            <a:r>
              <a:rPr lang="en-US" sz="1800" dirty="0">
                <a:effectLst/>
                <a:latin typeface="Times New Roman" panose="02020603050405020304" pitchFamily="18" charset="0"/>
                <a:ea typeface="Calibri" panose="020F0502020204030204" pitchFamily="34" charset="0"/>
              </a:rPr>
              <a:t>anomaly resolution can be used to provide feedback to space system design and parts selection/qualification in addition to helping develop efficient and effective operational work arounds or patches. </a:t>
            </a:r>
          </a:p>
          <a:p>
            <a:pPr marL="0" algn="just">
              <a:spcBef>
                <a:spcPts val="600"/>
              </a:spcBef>
              <a:spcAft>
                <a:spcPts val="0"/>
              </a:spcAft>
            </a:pPr>
            <a:endParaRPr lang="en-US" sz="1800" dirty="0">
              <a:effectLst/>
              <a:latin typeface="Times New Roman" panose="02020603050405020304" pitchFamily="18" charset="0"/>
              <a:ea typeface="Calibri" panose="020F0502020204030204" pitchFamily="34" charset="0"/>
            </a:endParaRPr>
          </a:p>
          <a:p>
            <a:pPr marL="0" algn="just">
              <a:spcBef>
                <a:spcPts val="600"/>
              </a:spcBef>
              <a:spcAft>
                <a:spcPts val="0"/>
              </a:spcAft>
            </a:pPr>
            <a:r>
              <a:rPr lang="en-US" sz="1800" b="1" dirty="0">
                <a:effectLst/>
                <a:latin typeface="Times New Roman" panose="02020603050405020304" pitchFamily="18" charset="0"/>
                <a:ea typeface="Calibri" panose="020F0502020204030204" pitchFamily="34" charset="0"/>
              </a:rPr>
              <a:t>Science/Engineering </a:t>
            </a:r>
            <a:r>
              <a:rPr lang="en-US" sz="1800" dirty="0">
                <a:effectLst/>
                <a:latin typeface="Times New Roman" panose="02020603050405020304" pitchFamily="18" charset="0"/>
                <a:ea typeface="Calibri" panose="020F0502020204030204" pitchFamily="34" charset="0"/>
              </a:rPr>
              <a:t>– anomaly resolution can corroborate and validate mission vulnerability, system/parts failure, and space environmental models. </a:t>
            </a:r>
          </a:p>
          <a:p>
            <a:pPr marL="0" algn="just">
              <a:spcBef>
                <a:spcPts val="600"/>
              </a:spcBef>
              <a:spcAft>
                <a:spcPts val="0"/>
              </a:spcAft>
            </a:pPr>
            <a:endParaRPr lang="en-US" sz="1800" dirty="0">
              <a:effectLst/>
              <a:latin typeface="Times New Roman" panose="02020603050405020304" pitchFamily="18" charset="0"/>
              <a:ea typeface="Calibri" panose="020F0502020204030204" pitchFamily="34" charset="0"/>
            </a:endParaRPr>
          </a:p>
          <a:p>
            <a:pPr marL="0" algn="just">
              <a:spcBef>
                <a:spcPts val="600"/>
              </a:spcBef>
              <a:spcAft>
                <a:spcPts val="0"/>
              </a:spcAft>
            </a:pPr>
            <a:r>
              <a:rPr lang="en-US" sz="1800" b="1" dirty="0">
                <a:effectLst/>
                <a:latin typeface="Times New Roman" panose="02020603050405020304" pitchFamily="18" charset="0"/>
                <a:ea typeface="Calibri" panose="020F0502020204030204" pitchFamily="34" charset="0"/>
              </a:rPr>
              <a:t>Political</a:t>
            </a:r>
            <a:r>
              <a:rPr lang="en-US" sz="1800" dirty="0">
                <a:effectLst/>
                <a:latin typeface="Times New Roman" panose="02020603050405020304" pitchFamily="18" charset="0"/>
                <a:ea typeface="Calibri" panose="020F0502020204030204" pitchFamily="34" charset="0"/>
              </a:rPr>
              <a:t> – anomaly resolution can contribute insights to geo-political discussions about disruption of space system operations which might prevent unnecessary and escalatory actions. </a:t>
            </a:r>
          </a:p>
          <a:p>
            <a:pPr marL="0" algn="just">
              <a:spcBef>
                <a:spcPts val="600"/>
              </a:spcBef>
              <a:spcAft>
                <a:spcPts val="0"/>
              </a:spcAft>
            </a:pPr>
            <a:endParaRPr lang="en-US" sz="1800" dirty="0">
              <a:effectLst/>
              <a:latin typeface="Times New Roman" panose="02020603050405020304" pitchFamily="18" charset="0"/>
              <a:ea typeface="Calibri" panose="020F0502020204030204" pitchFamily="34" charset="0"/>
            </a:endParaRPr>
          </a:p>
          <a:p>
            <a:pPr marL="0" algn="just">
              <a:spcBef>
                <a:spcPts val="600"/>
              </a:spcBef>
              <a:spcAft>
                <a:spcPts val="0"/>
              </a:spcAft>
            </a:pPr>
            <a:r>
              <a:rPr lang="en-US" sz="1800" b="1" dirty="0">
                <a:effectLst/>
                <a:latin typeface="Times New Roman" panose="02020603050405020304" pitchFamily="18" charset="0"/>
                <a:ea typeface="Calibri" panose="020F0502020204030204" pitchFamily="34" charset="0"/>
              </a:rPr>
              <a:t>Fiscal</a:t>
            </a:r>
            <a:r>
              <a:rPr lang="en-US" sz="1800" dirty="0">
                <a:effectLst/>
                <a:latin typeface="Times New Roman" panose="02020603050405020304" pitchFamily="18" charset="0"/>
                <a:ea typeface="Calibri" panose="020F0502020204030204" pitchFamily="34" charset="0"/>
              </a:rPr>
              <a:t> – Unambiguous identification of the cause for anomalies and failures can provide valuable input for insurance processing. </a:t>
            </a:r>
          </a:p>
          <a:p>
            <a:endParaRPr lang="en-US" dirty="0"/>
          </a:p>
        </p:txBody>
      </p:sp>
      <p:sp>
        <p:nvSpPr>
          <p:cNvPr id="3" name="Slide Number Placeholder 2">
            <a:extLst>
              <a:ext uri="{FF2B5EF4-FFF2-40B4-BE49-F238E27FC236}">
                <a16:creationId xmlns:a16="http://schemas.microsoft.com/office/drawing/2014/main" id="{A787E4E2-F610-5C58-ECAD-BCDF9E192789}"/>
              </a:ext>
            </a:extLst>
          </p:cNvPr>
          <p:cNvSpPr>
            <a:spLocks noGrp="1"/>
          </p:cNvSpPr>
          <p:nvPr>
            <p:ph type="sldNum" sz="quarter" idx="12"/>
          </p:nvPr>
        </p:nvSpPr>
        <p:spPr/>
        <p:txBody>
          <a:bodyPr/>
          <a:lstStyle/>
          <a:p>
            <a:fld id="{0712C54B-1FC7-4AC6-9E65-7AB212CC1804}" type="slidenum">
              <a:rPr lang="en-US" smtClean="0"/>
              <a:pPr/>
              <a:t>6</a:t>
            </a:fld>
            <a:endParaRPr lang="en-US"/>
          </a:p>
        </p:txBody>
      </p:sp>
      <p:sp>
        <p:nvSpPr>
          <p:cNvPr id="4" name="Title 3">
            <a:extLst>
              <a:ext uri="{FF2B5EF4-FFF2-40B4-BE49-F238E27FC236}">
                <a16:creationId xmlns:a16="http://schemas.microsoft.com/office/drawing/2014/main" id="{DCE09E29-49C6-75A6-9F57-A6F84D85E799}"/>
              </a:ext>
            </a:extLst>
          </p:cNvPr>
          <p:cNvSpPr>
            <a:spLocks noGrp="1"/>
          </p:cNvSpPr>
          <p:nvPr>
            <p:ph type="title"/>
          </p:nvPr>
        </p:nvSpPr>
        <p:spPr/>
        <p:txBody>
          <a:bodyPr/>
          <a:lstStyle/>
          <a:p>
            <a:r>
              <a:rPr lang="en-US" dirty="0"/>
              <a:t>Relevance</a:t>
            </a:r>
          </a:p>
        </p:txBody>
      </p:sp>
    </p:spTree>
    <p:extLst>
      <p:ext uri="{BB962C8B-B14F-4D97-AF65-F5344CB8AC3E}">
        <p14:creationId xmlns:p14="http://schemas.microsoft.com/office/powerpoint/2010/main" val="162773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70B9F3-115C-3C81-5586-ED285FFB4367}"/>
              </a:ext>
            </a:extLst>
          </p:cNvPr>
          <p:cNvSpPr>
            <a:spLocks noGrp="1"/>
          </p:cNvSpPr>
          <p:nvPr>
            <p:ph idx="1"/>
          </p:nvPr>
        </p:nvSpPr>
        <p:spPr/>
        <p:txBody>
          <a:bodyPr>
            <a:normAutofit lnSpcReduction="10000"/>
          </a:bodyPr>
          <a:lstStyle/>
          <a:p>
            <a:pPr marL="342900" marR="0" lvl="0" indent="-342900" algn="just">
              <a:spcBef>
                <a:spcPts val="600"/>
              </a:spcBef>
              <a:spcAft>
                <a:spcPts val="0"/>
              </a:spcAft>
              <a:buFont typeface="+mj-lt"/>
              <a:buAutoNum type="arabicPeriod"/>
            </a:pPr>
            <a:r>
              <a:rPr lang="en-US" sz="1800" dirty="0">
                <a:solidFill>
                  <a:schemeClr val="accent1"/>
                </a:solidFill>
                <a:effectLst/>
                <a:latin typeface="Times New Roman" panose="02020603050405020304" pitchFamily="18" charset="0"/>
                <a:ea typeface="Times New Roman" panose="02020603050405020304" pitchFamily="18" charset="0"/>
              </a:rPr>
              <a:t>A centralized and standardized satellite anomaly database is recognized by subject matter experts from the organizations we contacted—including the national oceanic and Atmospheric Administration (NOAA), the Aerospace Corporation, and commercial companies—as a potentially valuable resource for the satellite operator community. </a:t>
            </a:r>
          </a:p>
          <a:p>
            <a:pPr marL="800100" lvl="1" indent="-342900" algn="just">
              <a:spcBef>
                <a:spcPts val="600"/>
              </a:spcBef>
              <a:spcAft>
                <a:spcPts val="0"/>
              </a:spcAft>
              <a:buFont typeface="+mj-lt"/>
              <a:buAutoNum type="arabicPeriod"/>
            </a:pPr>
            <a:r>
              <a:rPr lang="en-US" sz="1400" dirty="0">
                <a:solidFill>
                  <a:schemeClr val="accent1"/>
                </a:solidFill>
                <a:latin typeface="Times New Roman" panose="02020603050405020304" pitchFamily="18" charset="0"/>
                <a:ea typeface="Times New Roman" panose="02020603050405020304" pitchFamily="18" charset="0"/>
              </a:rPr>
              <a:t>A</a:t>
            </a:r>
            <a:r>
              <a:rPr lang="en-US" sz="1400" dirty="0">
                <a:solidFill>
                  <a:schemeClr val="accent1"/>
                </a:solidFill>
                <a:effectLst/>
                <a:latin typeface="Times New Roman" panose="02020603050405020304" pitchFamily="18" charset="0"/>
                <a:ea typeface="Times New Roman" panose="02020603050405020304" pitchFamily="18" charset="0"/>
              </a:rPr>
              <a:t>id in anomaly investigations</a:t>
            </a:r>
          </a:p>
          <a:p>
            <a:pPr marL="800100" lvl="1" indent="-342900" algn="just">
              <a:spcBef>
                <a:spcPts val="600"/>
              </a:spcBef>
              <a:spcAft>
                <a:spcPts val="0"/>
              </a:spcAft>
              <a:buFont typeface="+mj-lt"/>
              <a:buAutoNum type="arabicPeriod"/>
            </a:pPr>
            <a:r>
              <a:rPr lang="en-US" sz="1400" dirty="0">
                <a:solidFill>
                  <a:schemeClr val="accent1"/>
                </a:solidFill>
                <a:latin typeface="Times New Roman" panose="02020603050405020304" pitchFamily="18" charset="0"/>
                <a:ea typeface="Times New Roman" panose="02020603050405020304" pitchFamily="18" charset="0"/>
              </a:rPr>
              <a:t>R</a:t>
            </a:r>
            <a:r>
              <a:rPr lang="en-US" sz="1400" dirty="0">
                <a:solidFill>
                  <a:schemeClr val="accent1"/>
                </a:solidFill>
                <a:effectLst/>
                <a:latin typeface="Times New Roman" panose="02020603050405020304" pitchFamily="18" charset="0"/>
                <a:ea typeface="Times New Roman" panose="02020603050405020304" pitchFamily="18" charset="0"/>
              </a:rPr>
              <a:t>educe costs and increasing efficiency</a:t>
            </a:r>
          </a:p>
          <a:p>
            <a:pPr marL="800100" lvl="1" indent="-342900" algn="just">
              <a:spcBef>
                <a:spcPts val="600"/>
              </a:spcBef>
              <a:spcAft>
                <a:spcPts val="0"/>
              </a:spcAft>
              <a:buFont typeface="+mj-lt"/>
              <a:buAutoNum type="arabicPeriod"/>
            </a:pPr>
            <a:r>
              <a:rPr lang="en-US" sz="1400" dirty="0">
                <a:solidFill>
                  <a:schemeClr val="accent1"/>
                </a:solidFill>
                <a:latin typeface="Times New Roman" panose="02020603050405020304" pitchFamily="18" charset="0"/>
                <a:ea typeface="Times New Roman" panose="02020603050405020304" pitchFamily="18" charset="0"/>
              </a:rPr>
              <a:t>C</a:t>
            </a:r>
            <a:r>
              <a:rPr lang="en-US" sz="1400" dirty="0">
                <a:solidFill>
                  <a:schemeClr val="accent1"/>
                </a:solidFill>
                <a:effectLst/>
                <a:latin typeface="Times New Roman" panose="02020603050405020304" pitchFamily="18" charset="0"/>
                <a:ea typeface="Times New Roman" panose="02020603050405020304" pitchFamily="18" charset="0"/>
              </a:rPr>
              <a:t>ontribute to the scientific understanding of the real-world impacts of the </a:t>
            </a:r>
            <a:r>
              <a:rPr lang="en-US" sz="1400" dirty="0">
                <a:solidFill>
                  <a:schemeClr val="accent1"/>
                </a:solidFill>
                <a:effectLst/>
                <a:highlight>
                  <a:srgbClr val="FFFF00"/>
                </a:highlight>
                <a:latin typeface="Times New Roman" panose="02020603050405020304" pitchFamily="18" charset="0"/>
                <a:ea typeface="Times New Roman" panose="02020603050405020304" pitchFamily="18" charset="0"/>
              </a:rPr>
              <a:t>near-Earth space environment</a:t>
            </a:r>
            <a:r>
              <a:rPr lang="en-US" sz="1400" dirty="0">
                <a:solidFill>
                  <a:schemeClr val="accent1"/>
                </a:solidFill>
                <a:effectLst/>
                <a:latin typeface="Times New Roman" panose="02020603050405020304" pitchFamily="18" charset="0"/>
                <a:ea typeface="Times New Roman" panose="02020603050405020304" pitchFamily="18" charset="0"/>
              </a:rPr>
              <a:t> </a:t>
            </a:r>
            <a:r>
              <a:rPr lang="en-US" sz="1400" dirty="0">
                <a:solidFill>
                  <a:schemeClr val="tx1"/>
                </a:solidFill>
                <a:effectLst/>
                <a:latin typeface="Times New Roman" panose="02020603050405020304" pitchFamily="18" charset="0"/>
                <a:ea typeface="Times New Roman" panose="02020603050405020304" pitchFamily="18" charset="0"/>
              </a:rPr>
              <a:t>(think functionality – next slide)</a:t>
            </a:r>
            <a:endParaRPr lang="en-US" sz="1400" dirty="0">
              <a:solidFill>
                <a:schemeClr val="tx1"/>
              </a:solidFill>
              <a:effectLst/>
              <a:latin typeface="Times New Roman" panose="02020603050405020304" pitchFamily="18" charset="0"/>
              <a:ea typeface="Calibri" panose="020F0502020204030204" pitchFamily="34" charset="0"/>
            </a:endParaRPr>
          </a:p>
          <a:p>
            <a:pPr marL="342900" marR="0" lvl="0" indent="-342900" algn="just">
              <a:spcBef>
                <a:spcPts val="600"/>
              </a:spcBef>
              <a:spcAft>
                <a:spcPts val="0"/>
              </a:spcAft>
              <a:buFont typeface="+mj-lt"/>
              <a:buAutoNum type="arabicPeriod"/>
            </a:pPr>
            <a:r>
              <a:rPr lang="en-US" sz="1800" dirty="0">
                <a:solidFill>
                  <a:schemeClr val="accent2"/>
                </a:solidFill>
                <a:effectLst/>
                <a:latin typeface="Times New Roman" panose="02020603050405020304" pitchFamily="18" charset="0"/>
                <a:ea typeface="Times New Roman" panose="02020603050405020304" pitchFamily="18" charset="0"/>
              </a:rPr>
              <a:t>The development of a centralized satellite anomaly database that would be useful to the broad satellite community is hindered by concerns about sharing proprietary information and by a lack of dedicated resources for development and maintenance. </a:t>
            </a:r>
          </a:p>
          <a:p>
            <a:pPr marL="800100" lvl="1" indent="-342900" algn="just">
              <a:spcBef>
                <a:spcPts val="600"/>
              </a:spcBef>
              <a:spcAft>
                <a:spcPts val="0"/>
              </a:spcAft>
              <a:buFont typeface="+mj-lt"/>
              <a:buAutoNum type="arabicPeriod"/>
            </a:pPr>
            <a:r>
              <a:rPr lang="en-US" sz="1400" dirty="0">
                <a:solidFill>
                  <a:schemeClr val="accent2"/>
                </a:solidFill>
                <a:effectLst/>
                <a:latin typeface="Times New Roman" panose="02020603050405020304" pitchFamily="18" charset="0"/>
                <a:ea typeface="Times New Roman" panose="02020603050405020304" pitchFamily="18" charset="0"/>
              </a:rPr>
              <a:t>Concerns over sharing of proprietary information are perhaps the most significant obstacle for companies in the commercial sector. </a:t>
            </a:r>
          </a:p>
          <a:p>
            <a:pPr marL="800100" lvl="1" indent="-342900" algn="just">
              <a:spcBef>
                <a:spcPts val="600"/>
              </a:spcBef>
              <a:spcAft>
                <a:spcPts val="0"/>
              </a:spcAft>
              <a:buFont typeface="+mj-lt"/>
              <a:buAutoNum type="arabicPeriod"/>
            </a:pPr>
            <a:r>
              <a:rPr lang="en-US" sz="1400" dirty="0">
                <a:solidFill>
                  <a:schemeClr val="accent2"/>
                </a:solidFill>
                <a:latin typeface="Times New Roman" panose="02020603050405020304" pitchFamily="18" charset="0"/>
                <a:ea typeface="Times New Roman" panose="02020603050405020304" pitchFamily="18" charset="0"/>
              </a:rPr>
              <a:t>L</a:t>
            </a:r>
            <a:r>
              <a:rPr lang="en-US" sz="1400" dirty="0">
                <a:solidFill>
                  <a:schemeClr val="accent2"/>
                </a:solidFill>
                <a:effectLst/>
                <a:latin typeface="Times New Roman" panose="02020603050405020304" pitchFamily="18" charset="0"/>
                <a:ea typeface="Times New Roman" panose="02020603050405020304" pitchFamily="18" charset="0"/>
              </a:rPr>
              <a:t>ack of resources for development and maintenance is a problem in the civil and defense sectors of government, which would likely include organizations that could serve as trusted third parties or those that could develop the encryption technologies that could help address the privacy concerns associated with sharing anomaly data. </a:t>
            </a:r>
            <a:endParaRPr lang="en-US" sz="1400" dirty="0">
              <a:solidFill>
                <a:schemeClr val="accent2"/>
              </a:solidFill>
              <a:effectLst/>
              <a:latin typeface="Times New Roman" panose="02020603050405020304" pitchFamily="18" charset="0"/>
              <a:ea typeface="Calibri" panose="020F0502020204030204" pitchFamily="34" charset="0"/>
            </a:endParaRPr>
          </a:p>
          <a:p>
            <a:pPr marL="342900" marR="0" lvl="0" indent="-342900" algn="just">
              <a:spcBef>
                <a:spcPts val="600"/>
              </a:spcBef>
              <a:spcAft>
                <a:spcPts val="0"/>
              </a:spcAft>
              <a:buFont typeface="+mj-lt"/>
              <a:buAutoNum type="arabicPeriod"/>
            </a:pPr>
            <a:r>
              <a:rPr lang="en-US" sz="1800" dirty="0">
                <a:solidFill>
                  <a:schemeClr val="accent1"/>
                </a:solidFill>
                <a:effectLst/>
                <a:latin typeface="Times New Roman" panose="02020603050405020304" pitchFamily="18" charset="0"/>
                <a:ea typeface="Times New Roman" panose="02020603050405020304" pitchFamily="18" charset="0"/>
              </a:rPr>
              <a:t>Management of a centralized database by a trusted third party, encryption techniques such as secure multiparty computing, and differential privacy may help overcome inhibitions of commercial satellite operators to share anomaly information, thus contributing to greater benefit throughout the satellite operator community. </a:t>
            </a:r>
          </a:p>
          <a:p>
            <a:pPr marL="800100" lvl="1" indent="-342900" algn="just">
              <a:spcBef>
                <a:spcPts val="600"/>
              </a:spcBef>
              <a:spcAft>
                <a:spcPts val="0"/>
              </a:spcAft>
              <a:buFont typeface="+mj-lt"/>
              <a:buAutoNum type="arabicPeriod"/>
            </a:pPr>
            <a:r>
              <a:rPr lang="en-US" sz="1400" dirty="0">
                <a:solidFill>
                  <a:schemeClr val="accent1"/>
                </a:solidFill>
                <a:effectLst/>
                <a:latin typeface="Times New Roman" panose="02020603050405020304" pitchFamily="18" charset="0"/>
                <a:ea typeface="Times New Roman" panose="02020603050405020304" pitchFamily="18" charset="0"/>
              </a:rPr>
              <a:t>Authorize a trusted third party to ingest and manage the data provided by contributing satellite operators; to categorize the anomalies; and to reveal information only in aggregate, statistical form to avoid divulging proprietary identifying information from the contributors. </a:t>
            </a:r>
            <a:endParaRPr lang="en-US" dirty="0"/>
          </a:p>
        </p:txBody>
      </p:sp>
      <p:sp>
        <p:nvSpPr>
          <p:cNvPr id="3" name="Slide Number Placeholder 2">
            <a:extLst>
              <a:ext uri="{FF2B5EF4-FFF2-40B4-BE49-F238E27FC236}">
                <a16:creationId xmlns:a16="http://schemas.microsoft.com/office/drawing/2014/main" id="{A0ECE55C-BEC1-6A15-E9B7-B738BA20F1B3}"/>
              </a:ext>
            </a:extLst>
          </p:cNvPr>
          <p:cNvSpPr>
            <a:spLocks noGrp="1"/>
          </p:cNvSpPr>
          <p:nvPr>
            <p:ph type="sldNum" sz="quarter" idx="12"/>
          </p:nvPr>
        </p:nvSpPr>
        <p:spPr/>
        <p:txBody>
          <a:bodyPr/>
          <a:lstStyle/>
          <a:p>
            <a:fld id="{0712C54B-1FC7-4AC6-9E65-7AB212CC1804}" type="slidenum">
              <a:rPr lang="en-US" smtClean="0"/>
              <a:pPr/>
              <a:t>7</a:t>
            </a:fld>
            <a:endParaRPr lang="en-US"/>
          </a:p>
        </p:txBody>
      </p:sp>
      <p:sp>
        <p:nvSpPr>
          <p:cNvPr id="4" name="Title 3">
            <a:extLst>
              <a:ext uri="{FF2B5EF4-FFF2-40B4-BE49-F238E27FC236}">
                <a16:creationId xmlns:a16="http://schemas.microsoft.com/office/drawing/2014/main" id="{9FDB1B94-4C9A-75FF-8CC7-9CEDFF336786}"/>
              </a:ext>
            </a:extLst>
          </p:cNvPr>
          <p:cNvSpPr>
            <a:spLocks noGrp="1"/>
          </p:cNvSpPr>
          <p:nvPr>
            <p:ph type="title"/>
          </p:nvPr>
        </p:nvSpPr>
        <p:spPr/>
        <p:txBody>
          <a:bodyPr/>
          <a:lstStyle/>
          <a:p>
            <a:r>
              <a:rPr lang="en-US" dirty="0"/>
              <a:t>Opportunities and Challenges</a:t>
            </a:r>
          </a:p>
        </p:txBody>
      </p:sp>
      <p:sp>
        <p:nvSpPr>
          <p:cNvPr id="9" name="TextBox 8">
            <a:extLst>
              <a:ext uri="{FF2B5EF4-FFF2-40B4-BE49-F238E27FC236}">
                <a16:creationId xmlns:a16="http://schemas.microsoft.com/office/drawing/2014/main" id="{5D60796B-7CC6-0F8B-DA34-A34628A16D09}"/>
              </a:ext>
            </a:extLst>
          </p:cNvPr>
          <p:cNvSpPr txBox="1"/>
          <p:nvPr/>
        </p:nvSpPr>
        <p:spPr bwMode="auto">
          <a:xfrm>
            <a:off x="3765988" y="6993583"/>
            <a:ext cx="1838653" cy="315485"/>
          </a:xfrm>
          <a:prstGeom prst="rect">
            <a:avLst/>
          </a:prstGeom>
          <a:solidFill>
            <a:schemeClr val="bg1">
              <a:lumMod val="20000"/>
              <a:lumOff val="80000"/>
            </a:schemeClr>
          </a:solidFill>
          <a:ln w="19050">
            <a:solidFill>
              <a:schemeClr val="tx1"/>
            </a:solidFill>
            <a:miter lim="800000"/>
            <a:headEnd type="none" w="sm" len="sm"/>
            <a:tailEnd type="none" w="sm" len="sm"/>
          </a:ln>
        </p:spPr>
        <p:txBody>
          <a:bodyPr wrap="square">
            <a:spAutoFit/>
          </a:bodyPr>
          <a:lstStyle/>
          <a:p>
            <a:pPr marL="0" marR="0" indent="0" algn="just">
              <a:spcBef>
                <a:spcPts val="600"/>
              </a:spcBef>
              <a:spcAft>
                <a:spcPts val="0"/>
              </a:spcAft>
              <a:buNone/>
            </a:pPr>
            <a:r>
              <a:rPr lang="en-US" sz="1400" dirty="0">
                <a:effectLst/>
                <a:latin typeface="Times New Roman" panose="02020603050405020304" pitchFamily="18" charset="0"/>
                <a:ea typeface="Calibri" panose="020F0502020204030204" pitchFamily="34" charset="0"/>
              </a:rPr>
              <a:t>- RAND 2014 </a:t>
            </a:r>
            <a:r>
              <a:rPr lang="en-US" dirty="0">
                <a:latin typeface="Times New Roman" panose="02020603050405020304" pitchFamily="18" charset="0"/>
                <a:ea typeface="Calibri" panose="020F0502020204030204" pitchFamily="34" charset="0"/>
              </a:rPr>
              <a:t>Study</a:t>
            </a:r>
            <a:endParaRPr lang="en-US" sz="1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1314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9D017B-6C91-4442-6479-D688ACC13275}"/>
              </a:ext>
            </a:extLst>
          </p:cNvPr>
          <p:cNvSpPr>
            <a:spLocks noGrp="1"/>
          </p:cNvSpPr>
          <p:nvPr>
            <p:ph idx="1"/>
          </p:nvPr>
        </p:nvSpPr>
        <p:spPr>
          <a:xfrm>
            <a:off x="655320" y="1791546"/>
            <a:ext cx="10881360" cy="4636347"/>
          </a:xfrm>
        </p:spPr>
        <p:txBody>
          <a:bodyPr>
            <a:normAutofit/>
          </a:bodyPr>
          <a:lstStyle/>
          <a:p>
            <a:pPr marL="342900" indent="-342900" algn="just">
              <a:spcBef>
                <a:spcPts val="60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Trust and</a:t>
            </a:r>
            <a:r>
              <a:rPr lang="en-US" sz="1800" dirty="0">
                <a:effectLst/>
                <a:latin typeface="Times New Roman" panose="02020603050405020304" pitchFamily="18" charset="0"/>
                <a:ea typeface="Calibri" panose="020F0502020204030204" pitchFamily="34" charset="0"/>
              </a:rPr>
              <a:t> </a:t>
            </a:r>
            <a:r>
              <a:rPr lang="en-US" sz="1800" b="1" dirty="0">
                <a:latin typeface="Times New Roman" panose="02020603050405020304" pitchFamily="18" charset="0"/>
                <a:ea typeface="Calibri" panose="020F0502020204030204" pitchFamily="34" charset="0"/>
              </a:rPr>
              <a:t>P</a:t>
            </a:r>
            <a:r>
              <a:rPr lang="en-US" sz="1800" b="1" dirty="0">
                <a:effectLst/>
                <a:latin typeface="Times New Roman" panose="02020603050405020304" pitchFamily="18" charset="0"/>
                <a:ea typeface="Calibri" panose="020F0502020204030204" pitchFamily="34" charset="0"/>
              </a:rPr>
              <a:t>rivacy: </a:t>
            </a:r>
            <a:r>
              <a:rPr lang="en-US" sz="1800" dirty="0">
                <a:effectLst/>
                <a:latin typeface="Times New Roman" panose="02020603050405020304" pitchFamily="18" charset="0"/>
                <a:ea typeface="Calibri" panose="020F0502020204030204" pitchFamily="34" charset="0"/>
              </a:rPr>
              <a:t>Incorporate and protect sensitive data in a trusted database; Control user access to the database, to include data filtering and anonymization</a:t>
            </a:r>
          </a:p>
          <a:p>
            <a:pPr marL="342900" indent="-342900" algn="just">
              <a:spcBef>
                <a:spcPts val="600"/>
              </a:spcBef>
              <a:spcAft>
                <a:spcPts val="0"/>
              </a:spcAft>
              <a:buFont typeface="Symbol" panose="05050102010706020507" pitchFamily="18" charset="2"/>
              <a:buChar char=""/>
            </a:pPr>
            <a:endParaRPr lang="en-US" sz="1800" b="1" dirty="0">
              <a:latin typeface="Times New Roman" panose="02020603050405020304" pitchFamily="18" charset="0"/>
              <a:ea typeface="Calibri" panose="020F0502020204030204" pitchFamily="34" charset="0"/>
            </a:endParaRPr>
          </a:p>
          <a:p>
            <a:pPr marL="342900" indent="-342900" algn="just">
              <a:spcBef>
                <a:spcPts val="60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Stewardship</a:t>
            </a:r>
            <a:r>
              <a:rPr lang="en-US" sz="1800" dirty="0">
                <a:effectLst/>
                <a:latin typeface="Times New Roman" panose="02020603050405020304" pitchFamily="18" charset="0"/>
                <a:ea typeface="Calibri" panose="020F0502020204030204" pitchFamily="34" charset="0"/>
              </a:rPr>
              <a:t>: If an aggregate database of anomalies were created, who would store and maintain it?  </a:t>
            </a:r>
          </a:p>
          <a:p>
            <a:pPr marL="342900" indent="-342900" algn="just">
              <a:spcBef>
                <a:spcPts val="60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endParaRPr>
          </a:p>
          <a:p>
            <a:pPr marL="342900" indent="-342900" algn="just">
              <a:spcBef>
                <a:spcPts val="60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Cybersecurity</a:t>
            </a:r>
            <a:r>
              <a:rPr lang="en-US" sz="1800" dirty="0">
                <a:effectLst/>
                <a:latin typeface="Times New Roman" panose="02020603050405020304" pitchFamily="18" charset="0"/>
                <a:ea typeface="Calibri" panose="020F0502020204030204" pitchFamily="34" charset="0"/>
              </a:rPr>
              <a:t>: Who is willing to assume the security responsibilities that are associated with a user’s trust? </a:t>
            </a:r>
          </a:p>
          <a:p>
            <a:pPr marL="342900" indent="-342900" algn="just">
              <a:spcBef>
                <a:spcPts val="60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endParaRPr>
          </a:p>
          <a:p>
            <a:pPr marL="342900" indent="-342900" algn="just">
              <a:spcBef>
                <a:spcPts val="60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Longevity</a:t>
            </a:r>
            <a:r>
              <a:rPr lang="en-US" sz="1800" dirty="0">
                <a:effectLst/>
                <a:latin typeface="Times New Roman" panose="02020603050405020304" pitchFamily="18" charset="0"/>
                <a:ea typeface="Calibri" panose="020F0502020204030204" pitchFamily="34" charset="0"/>
              </a:rPr>
              <a:t>: How will the software and infrastructure of the product be maintained and commercialized to lower the risk of use and adoption?  </a:t>
            </a:r>
          </a:p>
          <a:p>
            <a:pPr marL="342900" indent="-342900" algn="just">
              <a:spcBef>
                <a:spcPts val="60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endParaRPr>
          </a:p>
          <a:p>
            <a:pPr marL="342900" indent="-342900" algn="just">
              <a:spcBef>
                <a:spcPts val="60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Functionality</a:t>
            </a:r>
            <a:r>
              <a:rPr lang="en-US" sz="1800" dirty="0">
                <a:effectLst/>
                <a:latin typeface="Times New Roman" panose="02020603050405020304" pitchFamily="18" charset="0"/>
                <a:ea typeface="Calibri" panose="020F0502020204030204" pitchFamily="34" charset="0"/>
              </a:rPr>
              <a:t>: What are the benefits beyond simply having a centralized anomaly database? How does it support anomaly resolution via analysis and modeling?</a:t>
            </a:r>
          </a:p>
          <a:p>
            <a:pPr marL="342900" marR="0" lvl="0" indent="-342900" algn="just">
              <a:spcBef>
                <a:spcPts val="0"/>
              </a:spcBef>
              <a:spcAft>
                <a:spcPts val="60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3" name="Slide Number Placeholder 2">
            <a:extLst>
              <a:ext uri="{FF2B5EF4-FFF2-40B4-BE49-F238E27FC236}">
                <a16:creationId xmlns:a16="http://schemas.microsoft.com/office/drawing/2014/main" id="{ACE8D50D-E54A-D5D7-EE1F-BE62FBEEB120}"/>
              </a:ext>
            </a:extLst>
          </p:cNvPr>
          <p:cNvSpPr>
            <a:spLocks noGrp="1"/>
          </p:cNvSpPr>
          <p:nvPr>
            <p:ph type="sldNum" sz="quarter" idx="12"/>
          </p:nvPr>
        </p:nvSpPr>
        <p:spPr/>
        <p:txBody>
          <a:bodyPr/>
          <a:lstStyle/>
          <a:p>
            <a:fld id="{0712C54B-1FC7-4AC6-9E65-7AB212CC1804}" type="slidenum">
              <a:rPr lang="en-US" smtClean="0"/>
              <a:pPr/>
              <a:t>8</a:t>
            </a:fld>
            <a:endParaRPr lang="en-US"/>
          </a:p>
        </p:txBody>
      </p:sp>
      <p:sp>
        <p:nvSpPr>
          <p:cNvPr id="4" name="Title 3">
            <a:extLst>
              <a:ext uri="{FF2B5EF4-FFF2-40B4-BE49-F238E27FC236}">
                <a16:creationId xmlns:a16="http://schemas.microsoft.com/office/drawing/2014/main" id="{451AD3DB-6622-640F-9895-BCC198D1FAFE}"/>
              </a:ext>
            </a:extLst>
          </p:cNvPr>
          <p:cNvSpPr>
            <a:spLocks noGrp="1"/>
          </p:cNvSpPr>
          <p:nvPr>
            <p:ph type="title"/>
          </p:nvPr>
        </p:nvSpPr>
        <p:spPr/>
        <p:txBody>
          <a:bodyPr/>
          <a:lstStyle/>
          <a:p>
            <a:r>
              <a:rPr lang="en-US" dirty="0"/>
              <a:t>“How?” Framed in Information Technology (IT) </a:t>
            </a:r>
          </a:p>
        </p:txBody>
      </p:sp>
    </p:spTree>
    <p:extLst>
      <p:ext uri="{BB962C8B-B14F-4D97-AF65-F5344CB8AC3E}">
        <p14:creationId xmlns:p14="http://schemas.microsoft.com/office/powerpoint/2010/main" val="367111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EC7B24-BA0A-4DC4-8F07-393E52FFA443}"/>
              </a:ext>
            </a:extLst>
          </p:cNvPr>
          <p:cNvSpPr>
            <a:spLocks noGrp="1"/>
          </p:cNvSpPr>
          <p:nvPr>
            <p:ph type="title"/>
          </p:nvPr>
        </p:nvSpPr>
        <p:spPr/>
        <p:txBody>
          <a:bodyPr/>
          <a:lstStyle/>
          <a:p>
            <a:r>
              <a:rPr lang="en-US"/>
              <a:t>Technical Approach</a:t>
            </a:r>
          </a:p>
        </p:txBody>
      </p:sp>
      <p:sp>
        <p:nvSpPr>
          <p:cNvPr id="6" name="Text Placeholder 5">
            <a:extLst>
              <a:ext uri="{FF2B5EF4-FFF2-40B4-BE49-F238E27FC236}">
                <a16:creationId xmlns:a16="http://schemas.microsoft.com/office/drawing/2014/main" id="{000F1888-9370-4352-A1E9-C72AF32A62AB}"/>
              </a:ext>
            </a:extLst>
          </p:cNvPr>
          <p:cNvSpPr>
            <a:spLocks noGrp="1"/>
          </p:cNvSpPr>
          <p:nvPr>
            <p:ph type="body" idx="1"/>
          </p:nvPr>
        </p:nvSpPr>
        <p:spPr/>
        <p:txBody>
          <a:bodyPr/>
          <a:lstStyle/>
          <a:p>
            <a:r>
              <a:rPr lang="en-US"/>
              <a:t>Alec Engell</a:t>
            </a:r>
          </a:p>
        </p:txBody>
      </p:sp>
      <p:sp>
        <p:nvSpPr>
          <p:cNvPr id="4" name="Slide Number Placeholder 3">
            <a:extLst>
              <a:ext uri="{FF2B5EF4-FFF2-40B4-BE49-F238E27FC236}">
                <a16:creationId xmlns:a16="http://schemas.microsoft.com/office/drawing/2014/main" id="{04B698A9-B6EF-4D93-9C29-CC39BA976E2E}"/>
              </a:ext>
            </a:extLst>
          </p:cNvPr>
          <p:cNvSpPr>
            <a:spLocks noGrp="1"/>
          </p:cNvSpPr>
          <p:nvPr>
            <p:ph type="sldNum" sz="quarter" idx="4294967295"/>
          </p:nvPr>
        </p:nvSpPr>
        <p:spPr>
          <a:xfrm>
            <a:off x="283025" y="6721475"/>
            <a:ext cx="2743200" cy="123825"/>
          </a:xfrm>
        </p:spPr>
        <p:txBody>
          <a:bodyPr/>
          <a:lstStyle/>
          <a:p>
            <a:fld id="{4E0B8DC0-1024-4616-B6F0-A8D1A633B353}" type="slidenum">
              <a:rPr lang="en-US" smtClean="0"/>
              <a:t>9</a:t>
            </a:fld>
            <a:endParaRPr lang="en-US"/>
          </a:p>
        </p:txBody>
      </p:sp>
    </p:spTree>
    <p:extLst>
      <p:ext uri="{BB962C8B-B14F-4D97-AF65-F5344CB8AC3E}">
        <p14:creationId xmlns:p14="http://schemas.microsoft.com/office/powerpoint/2010/main" val="499937055"/>
      </p:ext>
    </p:extLst>
  </p:cSld>
  <p:clrMapOvr>
    <a:masterClrMapping/>
  </p:clrMapOvr>
</p:sld>
</file>

<file path=ppt/theme/theme1.xml><?xml version="1.0" encoding="utf-8"?>
<a:theme xmlns:a="http://schemas.openxmlformats.org/drawingml/2006/main" name="1_Default Theme">
  <a:themeElements>
    <a:clrScheme name="NGF ACCENTS 1">
      <a:dk1>
        <a:srgbClr val="231F20"/>
      </a:dk1>
      <a:lt1>
        <a:sysClr val="window" lastClr="FFFFFF"/>
      </a:lt1>
      <a:dk2>
        <a:srgbClr val="53575A"/>
      </a:dk2>
      <a:lt2>
        <a:srgbClr val="E7E6E6"/>
      </a:lt2>
      <a:accent1>
        <a:srgbClr val="194F90"/>
      </a:accent1>
      <a:accent2>
        <a:srgbClr val="B40421"/>
      </a:accent2>
      <a:accent3>
        <a:srgbClr val="DC9104"/>
      </a:accent3>
      <a:accent4>
        <a:srgbClr val="44744A"/>
      </a:accent4>
      <a:accent5>
        <a:srgbClr val="42868A"/>
      </a:accent5>
      <a:accent6>
        <a:srgbClr val="7030A0"/>
      </a:accent6>
      <a:hlink>
        <a:srgbClr val="42868A"/>
      </a:hlink>
      <a:folHlink>
        <a:srgbClr val="68B2B6"/>
      </a:folHlink>
    </a:clrScheme>
    <a:fontScheme name="Franklin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60000"/>
            <a:lumOff val="40000"/>
          </a:schemeClr>
        </a:solidFill>
        <a:ln>
          <a:solidFill>
            <a:schemeClr val="tx1"/>
          </a:solidFill>
        </a:ln>
      </a:spPr>
      <a:bodyPr rtlCol="0" anchor="ctr"/>
      <a:lstStyle>
        <a:defPPr algn="ctr">
          <a:defRPr dirty="0" smtClean="0">
            <a:solidFill>
              <a:schemeClr val="bg1">
                <a:lumMod val="20000"/>
                <a:lumOff val="80000"/>
              </a:schemeClr>
            </a:solidFill>
          </a:defRPr>
        </a:defPPr>
      </a:lstStyle>
      <a:style>
        <a:lnRef idx="2">
          <a:schemeClr val="dk1">
            <a:shade val="50000"/>
          </a:schemeClr>
        </a:lnRef>
        <a:fillRef idx="1">
          <a:schemeClr val="dk1"/>
        </a:fillRef>
        <a:effectRef idx="0">
          <a:schemeClr val="dk1"/>
        </a:effectRef>
        <a:fontRef idx="minor">
          <a:schemeClr val="lt1"/>
        </a:fontRef>
      </a:style>
    </a:spDef>
    <a:txDef>
      <a:spPr bwMode="auto">
        <a:solidFill>
          <a:schemeClr val="bg1">
            <a:lumMod val="20000"/>
            <a:lumOff val="80000"/>
          </a:schemeClr>
        </a:solidFill>
        <a:ln w="19050">
          <a:solidFill>
            <a:schemeClr val="tx1"/>
          </a:solidFill>
          <a:miter lim="800000"/>
          <a:headEnd type="none" w="sm" len="sm"/>
          <a:tailEnd type="none" w="sm" len="sm"/>
        </a:ln>
      </a:spPr>
      <a:bodyPr wrap="square" rtlCol="0">
        <a:spAutoFit/>
      </a:bodyPr>
      <a:lstStyle>
        <a:defPPr algn="ctr">
          <a:defRPr sz="2800" dirty="0" smtClean="0">
            <a:latin typeface="+mj-lt"/>
          </a:defRPr>
        </a:defPPr>
      </a:lstStyle>
    </a:txDef>
  </a:objectDefaults>
  <a:extraClrSchemeLst/>
  <a:extLst>
    <a:ext uri="{05A4C25C-085E-4340-85A3-A5531E510DB2}">
      <thm15:themeFamily xmlns:thm15="http://schemas.microsoft.com/office/thememl/2012/main" name="NextGen Default Theme 2022" id="{AE4DD106-C63B-4C9A-BBA6-EDA12F9BD437}" vid="{6DB27E09-C65A-4B7F-998A-45C1FBCC9D6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c1c11-07e9-4f5a-8c46-3ce7c49066e6" xsi:nil="true"/>
    <lcf76f155ced4ddcb4097134ff3c332f xmlns="d686e253-e389-4130-b187-83b882fba49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EAD07816DF4E40AC3A6096757072A3" ma:contentTypeVersion="14" ma:contentTypeDescription="Create a new document." ma:contentTypeScope="" ma:versionID="a2258e56c40640c6ac1eb156fc0627c0">
  <xsd:schema xmlns:xsd="http://www.w3.org/2001/XMLSchema" xmlns:xs="http://www.w3.org/2001/XMLSchema" xmlns:p="http://schemas.microsoft.com/office/2006/metadata/properties" xmlns:ns2="d686e253-e389-4130-b187-83b882fba492" xmlns:ns3="6d7c1c11-07e9-4f5a-8c46-3ce7c49066e6" targetNamespace="http://schemas.microsoft.com/office/2006/metadata/properties" ma:root="true" ma:fieldsID="79f29a157cb130d729c01370e8c14e17" ns2:_="" ns3:_="">
    <xsd:import namespace="d686e253-e389-4130-b187-83b882fba492"/>
    <xsd:import namespace="6d7c1c11-07e9-4f5a-8c46-3ce7c49066e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6e253-e389-4130-b187-83b882fba4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ce2b3c6-d95a-4bac-845c-16c31d1b649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7c1c11-07e9-4f5a-8c46-3ce7c49066e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4bebaf2-066a-43fe-8de1-62e8c85cc2a4}" ma:internalName="TaxCatchAll" ma:showField="CatchAllData" ma:web="6d7c1c11-07e9-4f5a-8c46-3ce7c49066e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B52BE2-1994-403E-B7A0-DAC95699DFEF}">
  <ds:schemaRefs>
    <ds:schemaRef ds:uri="6d7c1c11-07e9-4f5a-8c46-3ce7c49066e6"/>
    <ds:schemaRef ds:uri="cf5e63bc-2bec-4b8f-9c4f-166b45eb4079"/>
    <ds:schemaRef ds:uri="d686e253-e389-4130-b187-83b882fba492"/>
    <ds:schemaRef ds:uri="dc09ac4f-8137-47b9-bcd8-5aeb4b8152f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C9FA613-1C8E-4C18-8432-3168E8627FA2}">
  <ds:schemaRefs>
    <ds:schemaRef ds:uri="http://schemas.microsoft.com/sharepoint/v3/contenttype/forms"/>
  </ds:schemaRefs>
</ds:datastoreItem>
</file>

<file path=customXml/itemProps3.xml><?xml version="1.0" encoding="utf-8"?>
<ds:datastoreItem xmlns:ds="http://schemas.openxmlformats.org/officeDocument/2006/customXml" ds:itemID="{398FD76E-E143-415F-BFE9-7171261A0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6e253-e389-4130-b187-83b882fba492"/>
    <ds:schemaRef ds:uri="6d7c1c11-07e9-4f5a-8c46-3ce7c49066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4212</TotalTime>
  <Words>1570</Words>
  <Application>Microsoft Office PowerPoint</Application>
  <PresentationFormat>Widescreen</PresentationFormat>
  <Paragraphs>206</Paragraphs>
  <Slides>27</Slides>
  <Notes>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Franklin Gothic Book</vt:lpstr>
      <vt:lpstr>Courier New</vt:lpstr>
      <vt:lpstr>Times New Roman</vt:lpstr>
      <vt:lpstr>Libre Franklin</vt:lpstr>
      <vt:lpstr>Wingdings</vt:lpstr>
      <vt:lpstr>Arial</vt:lpstr>
      <vt:lpstr>Exo</vt:lpstr>
      <vt:lpstr>Symbol</vt:lpstr>
      <vt:lpstr>1_Default Theme</vt:lpstr>
      <vt:lpstr>Spacecraft Anomaly Resolution Knowledgebase SPARK Creating a centralized anomaly database  Application to NASA SOARS Radiation Anomalies</vt:lpstr>
      <vt:lpstr>Agenda</vt:lpstr>
      <vt:lpstr>NextGen Overview</vt:lpstr>
      <vt:lpstr>Who We Are &amp; What We Do</vt:lpstr>
      <vt:lpstr>Relevance, Challenges, Opportunities</vt:lpstr>
      <vt:lpstr>Relevance</vt:lpstr>
      <vt:lpstr>Opportunities and Challenges</vt:lpstr>
      <vt:lpstr>“How?” Framed in Information Technology (IT) </vt:lpstr>
      <vt:lpstr>Technical Approach</vt:lpstr>
      <vt:lpstr>SPARK Addresses the Challenges and Opportunities</vt:lpstr>
      <vt:lpstr>SPARK Notional Architecture</vt:lpstr>
      <vt:lpstr>SPARK and SOARS</vt:lpstr>
      <vt:lpstr>Anomaly Databasing</vt:lpstr>
      <vt:lpstr>Anomaly Databasing</vt:lpstr>
      <vt:lpstr>Anomaly Database Summaries (Year v. Diagnosis)</vt:lpstr>
      <vt:lpstr>Anomaly-Environment Dashboard (10/27/2003)</vt:lpstr>
      <vt:lpstr>Chandra Radiation Intervention - Auto HRC (Hard)</vt:lpstr>
      <vt:lpstr>April 1 – May 30, 2001</vt:lpstr>
      <vt:lpstr>Anomaly-Environment Fusion Examples</vt:lpstr>
      <vt:lpstr>Demo Videos</vt:lpstr>
      <vt:lpstr>PowerPoint Presentation</vt:lpstr>
      <vt:lpstr>PowerPoint Presentation</vt:lpstr>
      <vt:lpstr>Discussion</vt:lpstr>
      <vt:lpstr>Topics</vt:lpstr>
      <vt:lpstr>Contact Information</vt:lpstr>
      <vt:lpstr>Backup - TRACCS</vt:lpstr>
      <vt:lpstr>Anomaly Database Summaries (Type v. Diagnosis)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Mesosphere Observation Mission for Beacon Optimization (MOMBO)</dc:title>
  <dc:creator>Andrew Grondalski</dc:creator>
  <cp:lastModifiedBy>Alec Engell</cp:lastModifiedBy>
  <cp:revision>1</cp:revision>
  <dcterms:created xsi:type="dcterms:W3CDTF">2020-08-05T14:25:15Z</dcterms:created>
  <dcterms:modified xsi:type="dcterms:W3CDTF">2024-03-23T19:32:56Z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0x0101002AEAD07816DF4E40AC3A6096757072A3</vt:lpwstr>
  </property>
  <property fmtid="{D5CDD505-2E9C-101B-9397-08002B2CF9AE}" pid="3" name="MediaServiceImageTags">
    <vt:lpwstr/>
  </property>
</Properties>
</file>