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theme/themeOverride5.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 id="2147483681" r:id="rId4"/>
    <p:sldMasterId id="2147483691" r:id="rId5"/>
    <p:sldMasterId id="2147483700" r:id="rId6"/>
    <p:sldMasterId id="2147483710" r:id="rId7"/>
    <p:sldMasterId id="2147483724" r:id="rId8"/>
  </p:sldMasterIdLst>
  <p:notesMasterIdLst>
    <p:notesMasterId r:id="rId64"/>
  </p:notesMasterIdLst>
  <p:sldIdLst>
    <p:sldId id="2145708279" r:id="rId9"/>
    <p:sldId id="260" r:id="rId10"/>
    <p:sldId id="258" r:id="rId11"/>
    <p:sldId id="273" r:id="rId12"/>
    <p:sldId id="259" r:id="rId13"/>
    <p:sldId id="261" r:id="rId14"/>
    <p:sldId id="262" r:id="rId15"/>
    <p:sldId id="263" r:id="rId16"/>
    <p:sldId id="268" r:id="rId17"/>
    <p:sldId id="256" r:id="rId18"/>
    <p:sldId id="3603" r:id="rId19"/>
    <p:sldId id="267" r:id="rId20"/>
    <p:sldId id="2145708213" r:id="rId21"/>
    <p:sldId id="2145708214" r:id="rId22"/>
    <p:sldId id="3517" r:id="rId23"/>
    <p:sldId id="2145708282" r:id="rId24"/>
    <p:sldId id="3689" r:id="rId25"/>
    <p:sldId id="3690" r:id="rId26"/>
    <p:sldId id="3495" r:id="rId27"/>
    <p:sldId id="3501" r:id="rId28"/>
    <p:sldId id="2145708235" r:id="rId29"/>
    <p:sldId id="2145708243" r:id="rId30"/>
    <p:sldId id="2145708210" r:id="rId31"/>
    <p:sldId id="1972" r:id="rId32"/>
    <p:sldId id="325" r:id="rId33"/>
    <p:sldId id="2145708209" r:id="rId34"/>
    <p:sldId id="2145708239" r:id="rId35"/>
    <p:sldId id="2145708238" r:id="rId36"/>
    <p:sldId id="3419" r:id="rId37"/>
    <p:sldId id="279" r:id="rId38"/>
    <p:sldId id="269" r:id="rId39"/>
    <p:sldId id="315" r:id="rId40"/>
    <p:sldId id="2145708385" r:id="rId41"/>
    <p:sldId id="2145708391" r:id="rId42"/>
    <p:sldId id="2145708395" r:id="rId43"/>
    <p:sldId id="2145708397" r:id="rId44"/>
    <p:sldId id="2145708398" r:id="rId45"/>
    <p:sldId id="2145708399" r:id="rId46"/>
    <p:sldId id="2145708400" r:id="rId47"/>
    <p:sldId id="2145708401" r:id="rId48"/>
    <p:sldId id="2145708402" r:id="rId49"/>
    <p:sldId id="2145708392" r:id="rId50"/>
    <p:sldId id="2145708393" r:id="rId51"/>
    <p:sldId id="266" r:id="rId52"/>
    <p:sldId id="270" r:id="rId53"/>
    <p:sldId id="275" r:id="rId54"/>
    <p:sldId id="271" r:id="rId55"/>
    <p:sldId id="2145708281" r:id="rId56"/>
    <p:sldId id="2145708277" r:id="rId57"/>
    <p:sldId id="2145708278" r:id="rId58"/>
    <p:sldId id="2145708270" r:id="rId59"/>
    <p:sldId id="2145708272" r:id="rId60"/>
    <p:sldId id="2145708274" r:id="rId61"/>
    <p:sldId id="257" r:id="rId62"/>
    <p:sldId id="27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4"/>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everas\AppData\Local\Microsoft\Windows\INetCache\Content.Outlook\95ZEJICZ\FY%2022%20Subcontracting%20Metr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v>Goals</c:v>
          </c:tx>
          <c:spPr>
            <a:solidFill>
              <a:schemeClr val="tx2"/>
            </a:solidFill>
            <a:scene3d>
              <a:camera prst="orthographicFront"/>
              <a:lightRig rig="threePt" dir="t"/>
            </a:scene3d>
            <a:sp3d>
              <a:bevelT/>
            </a:sp3d>
          </c:spPr>
          <c:invertIfNegative val="0"/>
          <c:dLbls>
            <c:dLbl>
              <c:idx val="0"/>
              <c:layout>
                <c:manualLayout>
                  <c:x val="1.11001461726763E-2"/>
                  <c:y val="-2.1440618020302501E-2"/>
                </c:manualLayout>
              </c:layout>
              <c:numFmt formatCode="0.00%" sourceLinked="0"/>
              <c:spPr>
                <a:noFill/>
                <a:ln>
                  <a:noFill/>
                </a:ln>
                <a:effectLst/>
              </c:spPr>
              <c:txPr>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2B-44BD-9D04-A041DD27E806}"/>
                </c:ext>
              </c:extLst>
            </c:dLbl>
            <c:dLbl>
              <c:idx val="1"/>
              <c:layout>
                <c:manualLayout>
                  <c:x val="1.0468097341765001E-2"/>
                  <c:y val="-2.08666262621487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2B-44BD-9D04-A041DD27E806}"/>
                </c:ext>
              </c:extLst>
            </c:dLbl>
            <c:dLbl>
              <c:idx val="2"/>
              <c:layout>
                <c:manualLayout>
                  <c:x val="9.2146594832631708E-3"/>
                  <c:y val="-1.63873346548581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2B-44BD-9D04-A041DD27E806}"/>
                </c:ext>
              </c:extLst>
            </c:dLbl>
            <c:dLbl>
              <c:idx val="3"/>
              <c:layout>
                <c:manualLayout>
                  <c:x val="1.0750424629348001E-2"/>
                  <c:y val="-2.9251632922141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2B-44BD-9D04-A041DD27E806}"/>
                </c:ext>
              </c:extLst>
            </c:dLbl>
            <c:dLbl>
              <c:idx val="4"/>
              <c:layout>
                <c:manualLayout>
                  <c:x val="7.6789119080315597E-3"/>
                  <c:y val="-2.51546823377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2B-44BD-9D04-A041DD27E806}"/>
                </c:ext>
              </c:extLst>
            </c:dLbl>
            <c:numFmt formatCode="0.0%" sourceLinked="0"/>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('Small Business Goaling'!$G$2,'Small Business Goaling'!$K$2,'Small Business Goaling'!$O$2,'Small Business Goaling'!$S$2,'Small Business Goaling'!$W$2)</c:f>
              <c:strCache>
                <c:ptCount val="5"/>
                <c:pt idx="0">
                  <c:v>Small Business </c:v>
                </c:pt>
                <c:pt idx="1">
                  <c:v>SDB</c:v>
                </c:pt>
                <c:pt idx="2">
                  <c:v>WOSB</c:v>
                </c:pt>
                <c:pt idx="3">
                  <c:v>HUBZone </c:v>
                </c:pt>
                <c:pt idx="4">
                  <c:v>SDVOSB</c:v>
                </c:pt>
              </c:strCache>
            </c:strRef>
          </c:cat>
          <c:val>
            <c:numRef>
              <c:f>('Small Business Goaling'!$H$17,'Small Business Goaling'!$L$17,'Small Business Goaling'!$P$17,'Small Business Goaling'!$T$17,'Small Business Goaling'!$X$17)</c:f>
              <c:numCache>
                <c:formatCode>#,##0.0%</c:formatCode>
                <c:ptCount val="5"/>
                <c:pt idx="0" formatCode="0.00%">
                  <c:v>0.16869999999999999</c:v>
                </c:pt>
                <c:pt idx="1">
                  <c:v>8.8999999999999996E-2</c:v>
                </c:pt>
                <c:pt idx="2">
                  <c:v>0.05</c:v>
                </c:pt>
                <c:pt idx="3" formatCode="0.0%">
                  <c:v>0.03</c:v>
                </c:pt>
                <c:pt idx="4">
                  <c:v>0.03</c:v>
                </c:pt>
              </c:numCache>
            </c:numRef>
          </c:val>
          <c:extLst>
            <c:ext xmlns:c16="http://schemas.microsoft.com/office/drawing/2014/chart" uri="{C3380CC4-5D6E-409C-BE32-E72D297353CC}">
              <c16:uniqueId val="{00000005-B12B-44BD-9D04-A041DD27E806}"/>
            </c:ext>
          </c:extLst>
        </c:ser>
        <c:ser>
          <c:idx val="1"/>
          <c:order val="1"/>
          <c:tx>
            <c:v>Actuals</c:v>
          </c:tx>
          <c:spPr>
            <a:solidFill>
              <a:srgbClr val="C0504D">
                <a:lumMod val="75000"/>
              </a:srgbClr>
            </a:solidFill>
            <a:scene3d>
              <a:camera prst="orthographicFront"/>
              <a:lightRig rig="threePt" dir="t"/>
            </a:scene3d>
            <a:sp3d prstMaterial="plastic">
              <a:bevelT/>
            </a:sp3d>
          </c:spPr>
          <c:invertIfNegative val="0"/>
          <c:dLbls>
            <c:dLbl>
              <c:idx val="0"/>
              <c:layout>
                <c:manualLayout>
                  <c:x val="1.12399016508606E-2"/>
                  <c:y val="-2.8240044828291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2B-44BD-9D04-A041DD27E806}"/>
                </c:ext>
              </c:extLst>
            </c:dLbl>
            <c:dLbl>
              <c:idx val="1"/>
              <c:layout>
                <c:manualLayout>
                  <c:x val="1.12399016508606E-2"/>
                  <c:y val="-4.4377213301601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12B-44BD-9D04-A041DD27E806}"/>
                </c:ext>
              </c:extLst>
            </c:dLbl>
            <c:dLbl>
              <c:idx val="2"/>
              <c:layout>
                <c:manualLayout>
                  <c:x val="1.4049877063575701E-2"/>
                  <c:y val="-2.8240044828291601E-2"/>
                </c:manualLayout>
              </c:layout>
              <c:tx>
                <c:rich>
                  <a:bodyPr/>
                  <a:lstStyle/>
                  <a:p>
                    <a:r>
                      <a:rPr lang="en-US"/>
                      <a:t>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B12B-44BD-9D04-A041DD27E806}"/>
                </c:ext>
              </c:extLst>
            </c:dLbl>
            <c:dLbl>
              <c:idx val="3"/>
              <c:layout>
                <c:manualLayout>
                  <c:x val="1.12399016508606E-2"/>
                  <c:y val="-3.6308629064946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12B-44BD-9D04-A041DD27E806}"/>
                </c:ext>
              </c:extLst>
            </c:dLbl>
            <c:dLbl>
              <c:idx val="4"/>
              <c:layout>
                <c:manualLayout>
                  <c:x val="9.8349139445030008E-3"/>
                  <c:y val="-3.6308629064946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12B-44BD-9D04-A041DD27E806}"/>
                </c:ext>
              </c:extLst>
            </c:dLbl>
            <c:numFmt formatCode="0.0%" sourceLinked="0"/>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('Small Business Goaling'!$G$2,'Small Business Goaling'!$K$2,'Small Business Goaling'!$O$2,'Small Business Goaling'!$S$2,'Small Business Goaling'!$W$2)</c:f>
              <c:strCache>
                <c:ptCount val="5"/>
                <c:pt idx="0">
                  <c:v>Small Business </c:v>
                </c:pt>
                <c:pt idx="1">
                  <c:v>SDB</c:v>
                </c:pt>
                <c:pt idx="2">
                  <c:v>WOSB</c:v>
                </c:pt>
                <c:pt idx="3">
                  <c:v>HUBZone </c:v>
                </c:pt>
                <c:pt idx="4">
                  <c:v>SDVOSB</c:v>
                </c:pt>
              </c:strCache>
            </c:strRef>
          </c:cat>
          <c:val>
            <c:numRef>
              <c:f>('Small Business Goaling'!$G$17,'Small Business Goaling'!$K$17,'Small Business Goaling'!$O$17,'Small Business Goaling'!$S$17,'Small Business Goaling'!$W$17)</c:f>
              <c:numCache>
                <c:formatCode>#,##0.0%</c:formatCode>
                <c:ptCount val="5"/>
                <c:pt idx="0">
                  <c:v>0.17625286792118752</c:v>
                </c:pt>
                <c:pt idx="1">
                  <c:v>7.4467498328952289E-2</c:v>
                </c:pt>
                <c:pt idx="2">
                  <c:v>3.967312172785703E-2</c:v>
                </c:pt>
                <c:pt idx="3">
                  <c:v>9.556119648934696E-3</c:v>
                </c:pt>
                <c:pt idx="4">
                  <c:v>2.3449709772072721E-2</c:v>
                </c:pt>
              </c:numCache>
            </c:numRef>
          </c:val>
          <c:extLst>
            <c:ext xmlns:c16="http://schemas.microsoft.com/office/drawing/2014/chart" uri="{C3380CC4-5D6E-409C-BE32-E72D297353CC}">
              <c16:uniqueId val="{0000000B-B12B-44BD-9D04-A041DD27E806}"/>
            </c:ext>
          </c:extLst>
        </c:ser>
        <c:dLbls>
          <c:showLegendKey val="0"/>
          <c:showVal val="0"/>
          <c:showCatName val="0"/>
          <c:showSerName val="0"/>
          <c:showPercent val="0"/>
          <c:showBubbleSize val="0"/>
        </c:dLbls>
        <c:gapWidth val="60"/>
        <c:gapDepth val="80"/>
        <c:shape val="cylinder"/>
        <c:axId val="232201416"/>
        <c:axId val="232201800"/>
        <c:axId val="0"/>
      </c:bar3DChart>
      <c:catAx>
        <c:axId val="232201416"/>
        <c:scaling>
          <c:orientation val="minMax"/>
        </c:scaling>
        <c:delete val="0"/>
        <c:axPos val="b"/>
        <c:numFmt formatCode="General" sourceLinked="1"/>
        <c:majorTickMark val="out"/>
        <c:minorTickMark val="none"/>
        <c:tickLblPos val="nextTo"/>
        <c:crossAx val="232201800"/>
        <c:crosses val="autoZero"/>
        <c:auto val="1"/>
        <c:lblAlgn val="ctr"/>
        <c:lblOffset val="100"/>
        <c:noMultiLvlLbl val="0"/>
      </c:catAx>
      <c:valAx>
        <c:axId val="232201800"/>
        <c:scaling>
          <c:orientation val="minMax"/>
        </c:scaling>
        <c:delete val="0"/>
        <c:axPos val="l"/>
        <c:numFmt formatCode="0.00%" sourceLinked="1"/>
        <c:majorTickMark val="out"/>
        <c:minorTickMark val="none"/>
        <c:tickLblPos val="nextTo"/>
        <c:crossAx val="232201416"/>
        <c:crosses val="autoZero"/>
        <c:crossBetween val="between"/>
      </c:valAx>
      <c:spPr>
        <a:noFill/>
        <a:ln w="25400">
          <a:noFill/>
        </a:ln>
      </c:spPr>
    </c:plotArea>
    <c:legend>
      <c:legendPos val="b"/>
      <c:overlay val="0"/>
    </c:legend>
    <c:plotVisOnly val="1"/>
    <c:dispBlanksAs val="gap"/>
    <c:showDLblsOverMax val="0"/>
  </c:chart>
  <c:spPr>
    <a:ln>
      <a:noFill/>
    </a:ln>
  </c:spPr>
  <c:txPr>
    <a:bodyPr/>
    <a:lstStyle/>
    <a:p>
      <a:pPr>
        <a:defRPr>
          <a:latin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3175">
          <a:solidFill>
            <a:srgbClr val="808080"/>
          </a:solidFill>
          <a:prstDash val="solid"/>
        </a:ln>
      </c:spPr>
    </c:floor>
    <c:sideWall>
      <c:thickness val="0"/>
      <c:spPr>
        <a:noFill/>
        <a:ln w="25400">
          <a:noFill/>
        </a:ln>
      </c:spPr>
    </c:sideWall>
    <c:backWall>
      <c:thickness val="0"/>
    </c:backWall>
    <c:plotArea>
      <c:layout>
        <c:manualLayout>
          <c:layoutTarget val="inner"/>
          <c:xMode val="edge"/>
          <c:yMode val="edge"/>
          <c:x val="6.4765575800609473E-2"/>
          <c:y val="6.8717557579704713E-2"/>
          <c:w val="0.83056453937851948"/>
          <c:h val="0.84289954208643536"/>
        </c:manualLayout>
      </c:layout>
      <c:bar3DChart>
        <c:barDir val="col"/>
        <c:grouping val="clustered"/>
        <c:varyColors val="0"/>
        <c:ser>
          <c:idx val="0"/>
          <c:order val="0"/>
          <c:tx>
            <c:strRef>
              <c:f>'Subcontracting Goals vs Actuals'!$F$4</c:f>
              <c:strCache>
                <c:ptCount val="1"/>
                <c:pt idx="0">
                  <c:v>Goals</c:v>
                </c:pt>
              </c:strCache>
            </c:strRef>
          </c:tx>
          <c:spPr>
            <a:solidFill>
              <a:srgbClr val="F0AD00"/>
            </a:solidFill>
            <a:ln w="25400">
              <a:noFill/>
            </a:ln>
            <a:scene3d>
              <a:camera prst="orthographicFront"/>
              <a:lightRig rig="threePt" dir="t"/>
            </a:scene3d>
            <a:sp3d>
              <a:bevelT/>
            </a:sp3d>
          </c:spPr>
          <c:invertIfNegative val="0"/>
          <c:dLbls>
            <c:dLbl>
              <c:idx val="0"/>
              <c:layout>
                <c:manualLayout>
                  <c:x val="7.9941686631106249E-3"/>
                  <c:y val="-1.1190652368772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E4-45FE-8DAB-286CF2E7EC3F}"/>
                </c:ext>
              </c:extLst>
            </c:dLbl>
            <c:dLbl>
              <c:idx val="1"/>
              <c:layout>
                <c:manualLayout>
                  <c:x val="6.3953349304885004E-3"/>
                  <c:y val="-1.3988315460965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E4-45FE-8DAB-286CF2E7EC3F}"/>
                </c:ext>
              </c:extLst>
            </c:dLbl>
            <c:dLbl>
              <c:idx val="2"/>
              <c:layout>
                <c:manualLayout>
                  <c:x val="0"/>
                  <c:y val="-2.79766309219323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E4-45FE-8DAB-286CF2E7EC3F}"/>
                </c:ext>
              </c:extLst>
            </c:dLbl>
            <c:dLbl>
              <c:idx val="3"/>
              <c:layout>
                <c:manualLayout>
                  <c:x val="1.1191836128354875E-2"/>
                  <c:y val="-5.59532618438626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E4-45FE-8DAB-286CF2E7EC3F}"/>
                </c:ext>
              </c:extLst>
            </c:dLbl>
            <c:dLbl>
              <c:idx val="4"/>
              <c:layout>
                <c:manualLayout>
                  <c:x val="9.5930023957326339E-3"/>
                  <c:y val="-1.11906523687725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E4-45FE-8DAB-286CF2E7EC3F}"/>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('Subcontracting Goals vs Actuals'!$E$5:$E$8,'Subcontracting Goals vs Actuals'!$E$10)</c:f>
              <c:strCache>
                <c:ptCount val="5"/>
                <c:pt idx="0">
                  <c:v>Small Business</c:v>
                </c:pt>
                <c:pt idx="1">
                  <c:v>SDB</c:v>
                </c:pt>
                <c:pt idx="2">
                  <c:v>WOSB</c:v>
                </c:pt>
                <c:pt idx="3">
                  <c:v>HUBZone</c:v>
                </c:pt>
                <c:pt idx="4">
                  <c:v>SDVOSB</c:v>
                </c:pt>
              </c:strCache>
              <c:extLst/>
            </c:strRef>
          </c:cat>
          <c:val>
            <c:numRef>
              <c:f>('Subcontracting Goals vs Actuals'!$F$5:$F$8,'Subcontracting Goals vs Actuals'!$F$10)</c:f>
              <c:numCache>
                <c:formatCode>0.0%</c:formatCode>
                <c:ptCount val="5"/>
                <c:pt idx="0">
                  <c:v>0.35499999999999998</c:v>
                </c:pt>
                <c:pt idx="1">
                  <c:v>0.05</c:v>
                </c:pt>
                <c:pt idx="2">
                  <c:v>0.05</c:v>
                </c:pt>
                <c:pt idx="3">
                  <c:v>0.03</c:v>
                </c:pt>
                <c:pt idx="4">
                  <c:v>0.03</c:v>
                </c:pt>
              </c:numCache>
              <c:extLst/>
            </c:numRef>
          </c:val>
          <c:extLst>
            <c:ext xmlns:c16="http://schemas.microsoft.com/office/drawing/2014/chart" uri="{C3380CC4-5D6E-409C-BE32-E72D297353CC}">
              <c16:uniqueId val="{00000005-E2E4-45FE-8DAB-286CF2E7EC3F}"/>
            </c:ext>
          </c:extLst>
        </c:ser>
        <c:ser>
          <c:idx val="1"/>
          <c:order val="1"/>
          <c:tx>
            <c:strRef>
              <c:f>'Subcontracting Goals vs Actuals'!$G$4</c:f>
              <c:strCache>
                <c:ptCount val="1"/>
                <c:pt idx="0">
                  <c:v>Actuals</c:v>
                </c:pt>
              </c:strCache>
            </c:strRef>
          </c:tx>
          <c:spPr>
            <a:solidFill>
              <a:srgbClr val="479249"/>
            </a:solidFill>
            <a:ln w="25400">
              <a:noFill/>
            </a:ln>
            <a:scene3d>
              <a:camera prst="orthographicFront"/>
              <a:lightRig rig="threePt" dir="t"/>
            </a:scene3d>
            <a:sp3d>
              <a:bevelT/>
            </a:sp3d>
          </c:spPr>
          <c:invertIfNegative val="0"/>
          <c:dLbls>
            <c:dLbl>
              <c:idx val="0"/>
              <c:layout>
                <c:manualLayout>
                  <c:x val="1.1191836128354846E-2"/>
                  <c:y val="-1.11906523687725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E4-45FE-8DAB-286CF2E7EC3F}"/>
                </c:ext>
              </c:extLst>
            </c:dLbl>
            <c:dLbl>
              <c:idx val="1"/>
              <c:layout>
                <c:manualLayout>
                  <c:x val="7.9941686631105676E-3"/>
                  <c:y val="-5.59532618438626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2E4-45FE-8DAB-286CF2E7EC3F}"/>
                </c:ext>
              </c:extLst>
            </c:dLbl>
            <c:dLbl>
              <c:idx val="2"/>
              <c:layout>
                <c:manualLayout>
                  <c:x val="1.1191836128354875E-2"/>
                  <c:y val="-1.11906523687725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2E4-45FE-8DAB-286CF2E7EC3F}"/>
                </c:ext>
              </c:extLst>
            </c:dLbl>
            <c:dLbl>
              <c:idx val="3"/>
              <c:layout>
                <c:manualLayout>
                  <c:x val="1.2790669860976883E-2"/>
                  <c:y val="-8.39298927657939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2E4-45FE-8DAB-286CF2E7EC3F}"/>
                </c:ext>
              </c:extLst>
            </c:dLbl>
            <c:dLbl>
              <c:idx val="4"/>
              <c:layout>
                <c:manualLayout>
                  <c:x val="1.1191836128354758E-2"/>
                  <c:y val="-1.11906523687725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2E4-45FE-8DAB-286CF2E7EC3F}"/>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('Subcontracting Goals vs Actuals'!$E$5:$E$8,'Subcontracting Goals vs Actuals'!$E$10)</c:f>
              <c:strCache>
                <c:ptCount val="5"/>
                <c:pt idx="0">
                  <c:v>Small Business</c:v>
                </c:pt>
                <c:pt idx="1">
                  <c:v>SDB</c:v>
                </c:pt>
                <c:pt idx="2">
                  <c:v>WOSB</c:v>
                </c:pt>
                <c:pt idx="3">
                  <c:v>HUBZone</c:v>
                </c:pt>
                <c:pt idx="4">
                  <c:v>SDVOSB</c:v>
                </c:pt>
              </c:strCache>
              <c:extLst/>
            </c:strRef>
          </c:cat>
          <c:val>
            <c:numRef>
              <c:f>('Subcontracting Goals vs Actuals'!$G$5:$G$8,'Subcontracting Goals vs Actuals'!$G$10)</c:f>
              <c:numCache>
                <c:formatCode>0.0%</c:formatCode>
                <c:ptCount val="5"/>
                <c:pt idx="0">
                  <c:v>0.39061104340394948</c:v>
                </c:pt>
                <c:pt idx="1">
                  <c:v>8.5152037430717184E-2</c:v>
                </c:pt>
                <c:pt idx="2">
                  <c:v>9.2667636907421358E-2</c:v>
                </c:pt>
                <c:pt idx="3">
                  <c:v>3.3612183557419191E-2</c:v>
                </c:pt>
                <c:pt idx="4">
                  <c:v>3.0196326927484009E-2</c:v>
                </c:pt>
              </c:numCache>
              <c:extLst/>
            </c:numRef>
          </c:val>
          <c:extLst>
            <c:ext xmlns:c16="http://schemas.microsoft.com/office/drawing/2014/chart" uri="{C3380CC4-5D6E-409C-BE32-E72D297353CC}">
              <c16:uniqueId val="{0000000B-E2E4-45FE-8DAB-286CF2E7EC3F}"/>
            </c:ext>
          </c:extLst>
        </c:ser>
        <c:dLbls>
          <c:showLegendKey val="0"/>
          <c:showVal val="1"/>
          <c:showCatName val="0"/>
          <c:showSerName val="0"/>
          <c:showPercent val="0"/>
          <c:showBubbleSize val="0"/>
        </c:dLbls>
        <c:gapWidth val="75"/>
        <c:shape val="cylinder"/>
        <c:axId val="206954304"/>
        <c:axId val="206954688"/>
        <c:axId val="0"/>
        <c:extLst>
          <c:ext xmlns:c15="http://schemas.microsoft.com/office/drawing/2012/chart" uri="{02D57815-91ED-43cb-92C2-25804820EDAC}">
            <c15:filteredBarSeries>
              <c15:ser>
                <c:idx val="2"/>
                <c:order val="2"/>
                <c:tx>
                  <c:strRef>
                    <c:extLst>
                      <c:ext uri="{02D57815-91ED-43cb-92C2-25804820EDAC}">
                        <c15:formulaRef>
                          <c15:sqref>'Subcontracting Goals vs Actuals'!$H$4</c15:sqref>
                        </c15:formulaRef>
                      </c:ext>
                    </c:extLst>
                    <c:strCache>
                      <c:ptCount val="1"/>
                      <c:pt idx="0">
                        <c:v>Federal Government Actuals</c:v>
                      </c:pt>
                    </c:strCache>
                  </c:strRef>
                </c:tx>
                <c:invertIfNegative val="0"/>
                <c:dLbls>
                  <c:dLbl>
                    <c:idx val="0"/>
                    <c:layout>
                      <c:manualLayout>
                        <c:x val="1.4389503593599126E-2"/>
                        <c:y val="-1.1190652368772529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C-E2E4-45FE-8DAB-286CF2E7EC3F}"/>
                      </c:ext>
                    </c:extLst>
                  </c:dLbl>
                  <c:dLbl>
                    <c:idx val="1"/>
                    <c:layout>
                      <c:manualLayout>
                        <c:x val="7.9941686631106249E-3"/>
                        <c:y val="-8.3929892765793965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D-E2E4-45FE-8DAB-286CF2E7EC3F}"/>
                      </c:ext>
                    </c:extLst>
                  </c:dLbl>
                  <c:dLbl>
                    <c:idx val="2"/>
                    <c:layout>
                      <c:manualLayout>
                        <c:x val="6.3953349304884414E-3"/>
                        <c:y val="-5.5953261843862644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E-E2E4-45FE-8DAB-286CF2E7EC3F}"/>
                      </c:ext>
                    </c:extLst>
                  </c:dLbl>
                  <c:dLbl>
                    <c:idx val="3"/>
                    <c:layout>
                      <c:manualLayout>
                        <c:x val="9.5930023957327502E-3"/>
                        <c:y val="0"/>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F-E2E4-45FE-8DAB-286CF2E7EC3F}"/>
                      </c:ext>
                    </c:extLst>
                  </c:dLbl>
                  <c:dLbl>
                    <c:idx val="4"/>
                    <c:layout>
                      <c:manualLayout>
                        <c:x val="1.2790669860977001E-2"/>
                        <c:y val="-1.0257979503653578E-16"/>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10-E2E4-45FE-8DAB-286CF2E7EC3F}"/>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('Subcontracting Goals vs Actuals'!$E$5:$E$8,'Subcontracting Goals vs Actuals'!$E$10)</c15:sqref>
                        </c15:formulaRef>
                      </c:ext>
                    </c:extLst>
                    <c:strCache>
                      <c:ptCount val="5"/>
                      <c:pt idx="0">
                        <c:v>Small Business</c:v>
                      </c:pt>
                      <c:pt idx="1">
                        <c:v>SDB</c:v>
                      </c:pt>
                      <c:pt idx="2">
                        <c:v>WOSB</c:v>
                      </c:pt>
                      <c:pt idx="3">
                        <c:v>HUBZone</c:v>
                      </c:pt>
                      <c:pt idx="4">
                        <c:v>SDVOSB</c:v>
                      </c:pt>
                    </c:strCache>
                  </c:strRef>
                </c:cat>
                <c:val>
                  <c:numRef>
                    <c:extLst>
                      <c:ext uri="{02D57815-91ED-43cb-92C2-25804820EDAC}">
                        <c15:formulaRef>
                          <c15:sqref>('Subcontracting Goals vs Actuals'!$H$5:$H$8,'Subcontracting Goals vs Actuals'!$H$10)</c15:sqref>
                        </c15:formulaRef>
                      </c:ext>
                    </c:extLst>
                    <c:numCache>
                      <c:formatCode>General</c:formatCode>
                      <c:ptCount val="5"/>
                    </c:numCache>
                  </c:numRef>
                </c:val>
                <c:extLst>
                  <c:ext xmlns:c16="http://schemas.microsoft.com/office/drawing/2014/chart" uri="{C3380CC4-5D6E-409C-BE32-E72D297353CC}">
                    <c16:uniqueId val="{00000011-E2E4-45FE-8DAB-286CF2E7EC3F}"/>
                  </c:ext>
                </c:extLst>
              </c15:ser>
            </c15:filteredBarSeries>
          </c:ext>
        </c:extLst>
      </c:bar3DChart>
      <c:catAx>
        <c:axId val="206954304"/>
        <c:scaling>
          <c:orientation val="minMax"/>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6954688"/>
        <c:crosses val="autoZero"/>
        <c:auto val="1"/>
        <c:lblAlgn val="ctr"/>
        <c:lblOffset val="100"/>
        <c:noMultiLvlLbl val="0"/>
      </c:catAx>
      <c:valAx>
        <c:axId val="206954688"/>
        <c:scaling>
          <c:orientation val="minMax"/>
        </c:scaling>
        <c:delete val="0"/>
        <c:axPos val="l"/>
        <c:numFmt formatCode="0.0%" sourceLinked="1"/>
        <c:majorTickMark val="none"/>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6954304"/>
        <c:crosses val="autoZero"/>
        <c:crossBetween val="between"/>
      </c:valAx>
      <c:spPr>
        <a:noFill/>
        <a:ln w="25400">
          <a:noFill/>
        </a:ln>
      </c:spPr>
    </c:plotArea>
    <c:legend>
      <c:legendPos val="b"/>
      <c:layout>
        <c:manualLayout>
          <c:xMode val="edge"/>
          <c:yMode val="edge"/>
          <c:x val="0.46904544280710597"/>
          <c:y val="0.93429904677634623"/>
          <c:w val="0.17866199692280521"/>
          <c:h val="5.6352014769850481E-2"/>
        </c:manualLayout>
      </c:layout>
      <c:overlay val="0"/>
    </c:legend>
    <c:plotVisOnly val="1"/>
    <c:dispBlanksAs val="gap"/>
    <c:showDLblsOverMax val="0"/>
  </c:chart>
  <c:spPr>
    <a:noFill/>
    <a:ln w="9525">
      <a:no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sv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sv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827CE60F-96FF-4651-8E32-EB9DDBE5692B}"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F4314244-1A59-4CE6-B1F6-8B95A380EE67}">
      <dgm:prSet/>
      <dgm:spPr/>
      <dgm:t>
        <a:bodyPr/>
        <a:lstStyle/>
        <a:p>
          <a:pPr>
            <a:defRPr cap="all"/>
          </a:pPr>
          <a:r>
            <a:rPr lang="en-US" dirty="0"/>
            <a:t>Engagement and Collaboration</a:t>
          </a:r>
        </a:p>
      </dgm:t>
    </dgm:pt>
    <dgm:pt modelId="{C9CEDD34-8294-4180-A3DE-A48F8085E705}" type="parTrans" cxnId="{D5C6BEB9-13A6-4F74-86B1-611BDC97E72D}">
      <dgm:prSet/>
      <dgm:spPr/>
      <dgm:t>
        <a:bodyPr/>
        <a:lstStyle/>
        <a:p>
          <a:endParaRPr lang="en-US"/>
        </a:p>
      </dgm:t>
    </dgm:pt>
    <dgm:pt modelId="{CC62E862-B147-4934-BCEE-879A53BA25F5}" type="sibTrans" cxnId="{D5C6BEB9-13A6-4F74-86B1-611BDC97E72D}">
      <dgm:prSet/>
      <dgm:spPr/>
      <dgm:t>
        <a:bodyPr/>
        <a:lstStyle/>
        <a:p>
          <a:endParaRPr lang="en-US"/>
        </a:p>
      </dgm:t>
    </dgm:pt>
    <dgm:pt modelId="{56CE5999-94FE-4821-9050-FD60B5AC594F}">
      <dgm:prSet/>
      <dgm:spPr/>
      <dgm:t>
        <a:bodyPr/>
        <a:lstStyle/>
        <a:p>
          <a:pPr>
            <a:defRPr cap="all"/>
          </a:pPr>
          <a:r>
            <a:rPr lang="en-US"/>
            <a:t>Feedback Collection</a:t>
          </a:r>
        </a:p>
      </dgm:t>
    </dgm:pt>
    <dgm:pt modelId="{5F0053E7-A762-4993-9F8E-7DFD35EFEE36}" type="parTrans" cxnId="{8EC0398A-A68C-492F-A758-83C16B8A0CED}">
      <dgm:prSet/>
      <dgm:spPr/>
      <dgm:t>
        <a:bodyPr/>
        <a:lstStyle/>
        <a:p>
          <a:endParaRPr lang="en-US"/>
        </a:p>
      </dgm:t>
    </dgm:pt>
    <dgm:pt modelId="{79D878A3-59C9-496C-B72A-AFD1D1355390}" type="sibTrans" cxnId="{8EC0398A-A68C-492F-A758-83C16B8A0CED}">
      <dgm:prSet/>
      <dgm:spPr/>
      <dgm:t>
        <a:bodyPr/>
        <a:lstStyle/>
        <a:p>
          <a:endParaRPr lang="en-US"/>
        </a:p>
      </dgm:t>
    </dgm:pt>
    <dgm:pt modelId="{95BA394C-FBB7-4AFD-8DB7-D5C8D6EA68A8}">
      <dgm:prSet/>
      <dgm:spPr/>
      <dgm:t>
        <a:bodyPr/>
        <a:lstStyle/>
        <a:p>
          <a:pPr>
            <a:defRPr cap="all"/>
          </a:pPr>
          <a:r>
            <a:rPr lang="en-US"/>
            <a:t>Identifying Challenges and Opportunities</a:t>
          </a:r>
        </a:p>
      </dgm:t>
    </dgm:pt>
    <dgm:pt modelId="{C8A513BF-ABD1-42A9-A6D8-043B477335E3}" type="parTrans" cxnId="{71F2D818-AF66-49F1-8AA6-F65C54C38C15}">
      <dgm:prSet/>
      <dgm:spPr/>
      <dgm:t>
        <a:bodyPr/>
        <a:lstStyle/>
        <a:p>
          <a:endParaRPr lang="en-US"/>
        </a:p>
      </dgm:t>
    </dgm:pt>
    <dgm:pt modelId="{064C3AE7-6368-4BD3-BCAB-3D2B91E4B939}" type="sibTrans" cxnId="{71F2D818-AF66-49F1-8AA6-F65C54C38C15}">
      <dgm:prSet/>
      <dgm:spPr/>
      <dgm:t>
        <a:bodyPr/>
        <a:lstStyle/>
        <a:p>
          <a:endParaRPr lang="en-US"/>
        </a:p>
      </dgm:t>
    </dgm:pt>
    <dgm:pt modelId="{C0ACF0D0-E4E6-4DB1-B609-E5317D649CC7}">
      <dgm:prSet/>
      <dgm:spPr/>
      <dgm:t>
        <a:bodyPr/>
        <a:lstStyle/>
        <a:p>
          <a:pPr>
            <a:defRPr cap="all"/>
          </a:pPr>
          <a:r>
            <a:rPr lang="en-US"/>
            <a:t>Enhancing Support and Resources</a:t>
          </a:r>
        </a:p>
      </dgm:t>
    </dgm:pt>
    <dgm:pt modelId="{BC159EBF-9FCA-4C0E-8264-6B383305401B}" type="parTrans" cxnId="{975D233B-C458-4EE0-8666-BDC79A52CD82}">
      <dgm:prSet/>
      <dgm:spPr/>
      <dgm:t>
        <a:bodyPr/>
        <a:lstStyle/>
        <a:p>
          <a:endParaRPr lang="en-US"/>
        </a:p>
      </dgm:t>
    </dgm:pt>
    <dgm:pt modelId="{0AE49D14-5CAE-4596-A265-B32306F24AA1}" type="sibTrans" cxnId="{975D233B-C458-4EE0-8666-BDC79A52CD82}">
      <dgm:prSet/>
      <dgm:spPr/>
      <dgm:t>
        <a:bodyPr/>
        <a:lstStyle/>
        <a:p>
          <a:endParaRPr lang="en-US"/>
        </a:p>
      </dgm:t>
    </dgm:pt>
    <dgm:pt modelId="{B47AD103-6A9B-434C-9CAE-58974CC75714}">
      <dgm:prSet/>
      <dgm:spPr/>
      <dgm:t>
        <a:bodyPr/>
        <a:lstStyle/>
        <a:p>
          <a:pPr>
            <a:defRPr cap="all"/>
          </a:pPr>
          <a:r>
            <a:rPr lang="en-US"/>
            <a:t>Promoting Equity and Inclusion</a:t>
          </a:r>
        </a:p>
      </dgm:t>
    </dgm:pt>
    <dgm:pt modelId="{949AB082-BAAA-487B-B670-CF7BDAA0657D}" type="parTrans" cxnId="{58F6EDBA-2C4D-42E7-B96A-3617C523BD20}">
      <dgm:prSet/>
      <dgm:spPr/>
      <dgm:t>
        <a:bodyPr/>
        <a:lstStyle/>
        <a:p>
          <a:endParaRPr lang="en-US"/>
        </a:p>
      </dgm:t>
    </dgm:pt>
    <dgm:pt modelId="{F3EC461C-FBF4-4E7A-B752-5920C1FEB5EF}" type="sibTrans" cxnId="{58F6EDBA-2C4D-42E7-B96A-3617C523BD20}">
      <dgm:prSet/>
      <dgm:spPr/>
      <dgm:t>
        <a:bodyPr/>
        <a:lstStyle/>
        <a:p>
          <a:endParaRPr lang="en-US"/>
        </a:p>
      </dgm:t>
    </dgm:pt>
    <dgm:pt modelId="{D9BF9571-5AB4-4B0A-B5E8-55ECC3C7A9F9}">
      <dgm:prSet/>
      <dgm:spPr/>
      <dgm:t>
        <a:bodyPr/>
        <a:lstStyle/>
        <a:p>
          <a:pPr>
            <a:defRPr cap="all"/>
          </a:pPr>
          <a:r>
            <a:rPr lang="en-US"/>
            <a:t>Building Relationships and Networks</a:t>
          </a:r>
        </a:p>
      </dgm:t>
    </dgm:pt>
    <dgm:pt modelId="{093ADFA3-C6D8-497D-9E52-9D5B9E9472E7}" type="parTrans" cxnId="{7B58B5AC-0975-4B51-A50C-6A1632A38100}">
      <dgm:prSet/>
      <dgm:spPr/>
      <dgm:t>
        <a:bodyPr/>
        <a:lstStyle/>
        <a:p>
          <a:endParaRPr lang="en-US"/>
        </a:p>
      </dgm:t>
    </dgm:pt>
    <dgm:pt modelId="{044B2C94-A797-4053-B7B3-F46F5DA10ED9}" type="sibTrans" cxnId="{7B58B5AC-0975-4B51-A50C-6A1632A38100}">
      <dgm:prSet/>
      <dgm:spPr/>
      <dgm:t>
        <a:bodyPr/>
        <a:lstStyle/>
        <a:p>
          <a:endParaRPr lang="en-US"/>
        </a:p>
      </dgm:t>
    </dgm:pt>
    <dgm:pt modelId="{4A5E2D99-8A19-4562-B2B9-BD6E6E2EC738}" type="pres">
      <dgm:prSet presAssocID="{827CE60F-96FF-4651-8E32-EB9DDBE5692B}" presName="root" presStyleCnt="0">
        <dgm:presLayoutVars>
          <dgm:dir/>
          <dgm:resizeHandles val="exact"/>
        </dgm:presLayoutVars>
      </dgm:prSet>
      <dgm:spPr/>
    </dgm:pt>
    <dgm:pt modelId="{2998B143-9D4F-46D9-BF5E-771E6A78AB8B}" type="pres">
      <dgm:prSet presAssocID="{F4314244-1A59-4CE6-B1F6-8B95A380EE67}" presName="compNode" presStyleCnt="0"/>
      <dgm:spPr/>
    </dgm:pt>
    <dgm:pt modelId="{211DC76B-110F-4BCE-A62A-1A828C909B5C}" type="pres">
      <dgm:prSet presAssocID="{F4314244-1A59-4CE6-B1F6-8B95A380EE67}" presName="iconBgRect" presStyleLbl="bgShp" presStyleIdx="0" presStyleCnt="6" custLinFactNeighborX="-2051" custLinFactNeighborY="-684"/>
      <dgm:spPr>
        <a:prstGeom prst="round2DiagRect">
          <a:avLst>
            <a:gd name="adj1" fmla="val 29727"/>
            <a:gd name="adj2" fmla="val 0"/>
          </a:avLst>
        </a:prstGeom>
      </dgm:spPr>
    </dgm:pt>
    <dgm:pt modelId="{44CE0323-C273-465A-8CAD-A49EBD32F2A3}" type="pres">
      <dgm:prSet presAssocID="{F4314244-1A59-4CE6-B1F6-8B95A380EE67}" presName="iconRect" presStyleLbl="node1" presStyleIdx="0" presStyleCnt="6" custLinFactNeighborX="-3574" custLinFactNeighborY="-119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692A29C6-8BFD-4BA5-9E75-C50ED8FE6EEB}" type="pres">
      <dgm:prSet presAssocID="{F4314244-1A59-4CE6-B1F6-8B95A380EE67}" presName="spaceRect" presStyleCnt="0"/>
      <dgm:spPr/>
    </dgm:pt>
    <dgm:pt modelId="{3FA73704-4D14-4576-8E3B-3B5945AEA045}" type="pres">
      <dgm:prSet presAssocID="{F4314244-1A59-4CE6-B1F6-8B95A380EE67}" presName="textRect" presStyleLbl="revTx" presStyleIdx="0" presStyleCnt="6">
        <dgm:presLayoutVars>
          <dgm:chMax val="1"/>
          <dgm:chPref val="1"/>
        </dgm:presLayoutVars>
      </dgm:prSet>
      <dgm:spPr/>
    </dgm:pt>
    <dgm:pt modelId="{638ADF32-6E15-4722-A347-51156C248EEC}" type="pres">
      <dgm:prSet presAssocID="{CC62E862-B147-4934-BCEE-879A53BA25F5}" presName="sibTrans" presStyleCnt="0"/>
      <dgm:spPr/>
    </dgm:pt>
    <dgm:pt modelId="{DCC19BC5-63B5-4E1C-A0F4-A4DC61C86174}" type="pres">
      <dgm:prSet presAssocID="{56CE5999-94FE-4821-9050-FD60B5AC594F}" presName="compNode" presStyleCnt="0"/>
      <dgm:spPr/>
    </dgm:pt>
    <dgm:pt modelId="{5ADD889C-D300-4EB4-8C0C-98C74A161553}" type="pres">
      <dgm:prSet presAssocID="{56CE5999-94FE-4821-9050-FD60B5AC594F}" presName="iconBgRect" presStyleLbl="bgShp" presStyleIdx="1" presStyleCnt="6" custLinFactNeighborX="-2051" custLinFactNeighborY="-684"/>
      <dgm:spPr>
        <a:prstGeom prst="round2DiagRect">
          <a:avLst>
            <a:gd name="adj1" fmla="val 29727"/>
            <a:gd name="adj2" fmla="val 0"/>
          </a:avLst>
        </a:prstGeom>
      </dgm:spPr>
    </dgm:pt>
    <dgm:pt modelId="{00ECA026-708A-4331-B069-3B2B0F678A36}" type="pres">
      <dgm:prSet presAssocID="{56CE5999-94FE-4821-9050-FD60B5AC594F}" presName="iconRect" presStyleLbl="node1" presStyleIdx="1" presStyleCnt="6" custLinFactNeighborX="-3574" custLinFactNeighborY="-119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1ADF7718-E280-45B5-B4D7-A8ECC4C24D62}" type="pres">
      <dgm:prSet presAssocID="{56CE5999-94FE-4821-9050-FD60B5AC594F}" presName="spaceRect" presStyleCnt="0"/>
      <dgm:spPr/>
    </dgm:pt>
    <dgm:pt modelId="{7FA0578E-1011-4A0C-B7F8-E32AFE86696A}" type="pres">
      <dgm:prSet presAssocID="{56CE5999-94FE-4821-9050-FD60B5AC594F}" presName="textRect" presStyleLbl="revTx" presStyleIdx="1" presStyleCnt="6">
        <dgm:presLayoutVars>
          <dgm:chMax val="1"/>
          <dgm:chPref val="1"/>
        </dgm:presLayoutVars>
      </dgm:prSet>
      <dgm:spPr/>
    </dgm:pt>
    <dgm:pt modelId="{DB0BC818-9389-4B09-A29A-188C4442D224}" type="pres">
      <dgm:prSet presAssocID="{79D878A3-59C9-496C-B72A-AFD1D1355390}" presName="sibTrans" presStyleCnt="0"/>
      <dgm:spPr/>
    </dgm:pt>
    <dgm:pt modelId="{73ECB3D5-9611-4F6A-BCFB-EAAB2F47EA3F}" type="pres">
      <dgm:prSet presAssocID="{95BA394C-FBB7-4AFD-8DB7-D5C8D6EA68A8}" presName="compNode" presStyleCnt="0"/>
      <dgm:spPr/>
    </dgm:pt>
    <dgm:pt modelId="{238E59BB-C995-46CB-9032-75D9FD39434C}" type="pres">
      <dgm:prSet presAssocID="{95BA394C-FBB7-4AFD-8DB7-D5C8D6EA68A8}" presName="iconBgRect" presStyleLbl="bgShp" presStyleIdx="2" presStyleCnt="6" custLinFactNeighborX="-2051" custLinFactNeighborY="-684"/>
      <dgm:spPr>
        <a:prstGeom prst="round2DiagRect">
          <a:avLst>
            <a:gd name="adj1" fmla="val 29727"/>
            <a:gd name="adj2" fmla="val 0"/>
          </a:avLst>
        </a:prstGeom>
      </dgm:spPr>
    </dgm:pt>
    <dgm:pt modelId="{8FEFAE1F-E1EE-4C76-A573-E181AF33FBCF}" type="pres">
      <dgm:prSet presAssocID="{95BA394C-FBB7-4AFD-8DB7-D5C8D6EA68A8}" presName="iconRect" presStyleLbl="node1" presStyleIdx="2" presStyleCnt="6" custLinFactNeighborX="-3574" custLinFactNeighborY="-119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3CE7E7B3-2332-4D21-A2FB-5DF607062CA8}" type="pres">
      <dgm:prSet presAssocID="{95BA394C-FBB7-4AFD-8DB7-D5C8D6EA68A8}" presName="spaceRect" presStyleCnt="0"/>
      <dgm:spPr/>
    </dgm:pt>
    <dgm:pt modelId="{E5571729-BDDE-4044-A121-9DB579216381}" type="pres">
      <dgm:prSet presAssocID="{95BA394C-FBB7-4AFD-8DB7-D5C8D6EA68A8}" presName="textRect" presStyleLbl="revTx" presStyleIdx="2" presStyleCnt="6">
        <dgm:presLayoutVars>
          <dgm:chMax val="1"/>
          <dgm:chPref val="1"/>
        </dgm:presLayoutVars>
      </dgm:prSet>
      <dgm:spPr/>
    </dgm:pt>
    <dgm:pt modelId="{53AEC6BD-A030-4AD2-89B0-9AB230F4A0BC}" type="pres">
      <dgm:prSet presAssocID="{064C3AE7-6368-4BD3-BCAB-3D2B91E4B939}" presName="sibTrans" presStyleCnt="0"/>
      <dgm:spPr/>
    </dgm:pt>
    <dgm:pt modelId="{2DAD0B76-605D-4AF9-BDEC-9513E191A3D1}" type="pres">
      <dgm:prSet presAssocID="{C0ACF0D0-E4E6-4DB1-B609-E5317D649CC7}" presName="compNode" presStyleCnt="0"/>
      <dgm:spPr/>
    </dgm:pt>
    <dgm:pt modelId="{D07FF4C8-C009-40B1-BD81-79257327EC01}" type="pres">
      <dgm:prSet presAssocID="{C0ACF0D0-E4E6-4DB1-B609-E5317D649CC7}" presName="iconBgRect" presStyleLbl="bgShp" presStyleIdx="3" presStyleCnt="6" custLinFactNeighborX="-2051" custLinFactNeighborY="-684"/>
      <dgm:spPr>
        <a:prstGeom prst="round2DiagRect">
          <a:avLst>
            <a:gd name="adj1" fmla="val 29727"/>
            <a:gd name="adj2" fmla="val 0"/>
          </a:avLst>
        </a:prstGeom>
      </dgm:spPr>
    </dgm:pt>
    <dgm:pt modelId="{D6D57DA7-B41B-403A-8AE3-9AF9CDF001F6}" type="pres">
      <dgm:prSet presAssocID="{C0ACF0D0-E4E6-4DB1-B609-E5317D649CC7}" presName="iconRect" presStyleLbl="node1" presStyleIdx="3" presStyleCnt="6" custLinFactNeighborX="-3574" custLinFactNeighborY="-119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CC0B81F8-3259-4DAA-BD02-9AD21BF69F3D}" type="pres">
      <dgm:prSet presAssocID="{C0ACF0D0-E4E6-4DB1-B609-E5317D649CC7}" presName="spaceRect" presStyleCnt="0"/>
      <dgm:spPr/>
    </dgm:pt>
    <dgm:pt modelId="{D940E3F0-7053-4BE3-B8E6-D6F1B74469B2}" type="pres">
      <dgm:prSet presAssocID="{C0ACF0D0-E4E6-4DB1-B609-E5317D649CC7}" presName="textRect" presStyleLbl="revTx" presStyleIdx="3" presStyleCnt="6" custLinFactNeighborX="-1251" custLinFactNeighborY="-1042">
        <dgm:presLayoutVars>
          <dgm:chMax val="1"/>
          <dgm:chPref val="1"/>
        </dgm:presLayoutVars>
      </dgm:prSet>
      <dgm:spPr/>
    </dgm:pt>
    <dgm:pt modelId="{9E6D8752-B4AC-46AB-BDE4-2451C72C6B2F}" type="pres">
      <dgm:prSet presAssocID="{0AE49D14-5CAE-4596-A265-B32306F24AA1}" presName="sibTrans" presStyleCnt="0"/>
      <dgm:spPr/>
    </dgm:pt>
    <dgm:pt modelId="{E0E8BDFA-3DBA-4EE7-B1AF-A855FB39133B}" type="pres">
      <dgm:prSet presAssocID="{B47AD103-6A9B-434C-9CAE-58974CC75714}" presName="compNode" presStyleCnt="0"/>
      <dgm:spPr/>
    </dgm:pt>
    <dgm:pt modelId="{4F5B1EB2-5A4C-42AF-86C9-F015A97A63DB}" type="pres">
      <dgm:prSet presAssocID="{B47AD103-6A9B-434C-9CAE-58974CC75714}" presName="iconBgRect" presStyleLbl="bgShp" presStyleIdx="4" presStyleCnt="6" custLinFactNeighborX="-2051" custLinFactNeighborY="-684"/>
      <dgm:spPr>
        <a:prstGeom prst="round2DiagRect">
          <a:avLst>
            <a:gd name="adj1" fmla="val 29727"/>
            <a:gd name="adj2" fmla="val 0"/>
          </a:avLst>
        </a:prstGeom>
      </dgm:spPr>
    </dgm:pt>
    <dgm:pt modelId="{A408C19D-0589-4686-8BE8-D00EEB41B73C}" type="pres">
      <dgm:prSet presAssocID="{B47AD103-6A9B-434C-9CAE-58974CC75714}" presName="iconRect" presStyleLbl="node1" presStyleIdx="4" presStyleCnt="6" custLinFactNeighborX="-3574" custLinFactNeighborY="-119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F5BACBCF-CE91-4C87-94E6-133BBF1A9AED}" type="pres">
      <dgm:prSet presAssocID="{B47AD103-6A9B-434C-9CAE-58974CC75714}" presName="spaceRect" presStyleCnt="0"/>
      <dgm:spPr/>
    </dgm:pt>
    <dgm:pt modelId="{A2878F0A-0BF3-49EE-9393-49ED1C1FF66A}" type="pres">
      <dgm:prSet presAssocID="{B47AD103-6A9B-434C-9CAE-58974CC75714}" presName="textRect" presStyleLbl="revTx" presStyleIdx="4" presStyleCnt="6" custLinFactNeighborX="-1251" custLinFactNeighborY="-1042">
        <dgm:presLayoutVars>
          <dgm:chMax val="1"/>
          <dgm:chPref val="1"/>
        </dgm:presLayoutVars>
      </dgm:prSet>
      <dgm:spPr/>
    </dgm:pt>
    <dgm:pt modelId="{20AA0603-C03E-4DAB-A9DE-D29A855D4B2D}" type="pres">
      <dgm:prSet presAssocID="{F3EC461C-FBF4-4E7A-B752-5920C1FEB5EF}" presName="sibTrans" presStyleCnt="0"/>
      <dgm:spPr/>
    </dgm:pt>
    <dgm:pt modelId="{C726E11F-68B6-47D8-9B65-032D7DF76E8A}" type="pres">
      <dgm:prSet presAssocID="{D9BF9571-5AB4-4B0A-B5E8-55ECC3C7A9F9}" presName="compNode" presStyleCnt="0"/>
      <dgm:spPr/>
    </dgm:pt>
    <dgm:pt modelId="{757BC2FA-DC96-4F85-AC9E-A61353479AA6}" type="pres">
      <dgm:prSet presAssocID="{D9BF9571-5AB4-4B0A-B5E8-55ECC3C7A9F9}" presName="iconBgRect" presStyleLbl="bgShp" presStyleIdx="5" presStyleCnt="6" custLinFactNeighborX="-2051" custLinFactNeighborY="-684"/>
      <dgm:spPr>
        <a:prstGeom prst="round2DiagRect">
          <a:avLst>
            <a:gd name="adj1" fmla="val 29727"/>
            <a:gd name="adj2" fmla="val 0"/>
          </a:avLst>
        </a:prstGeom>
      </dgm:spPr>
    </dgm:pt>
    <dgm:pt modelId="{892933B2-EB7A-43AB-B195-0379ACD0F459}" type="pres">
      <dgm:prSet presAssocID="{D9BF9571-5AB4-4B0A-B5E8-55ECC3C7A9F9}" presName="iconRect" presStyleLbl="node1" presStyleIdx="5" presStyleCnt="6" custLinFactNeighborX="-3574" custLinFactNeighborY="-1191"/>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Network"/>
        </a:ext>
      </dgm:extLst>
    </dgm:pt>
    <dgm:pt modelId="{B67AB6B3-31A4-4841-B08D-98D88D3FF8BA}" type="pres">
      <dgm:prSet presAssocID="{D9BF9571-5AB4-4B0A-B5E8-55ECC3C7A9F9}" presName="spaceRect" presStyleCnt="0"/>
      <dgm:spPr/>
    </dgm:pt>
    <dgm:pt modelId="{FE15C849-1B69-435E-AB27-A7D97C2D1215}" type="pres">
      <dgm:prSet presAssocID="{D9BF9571-5AB4-4B0A-B5E8-55ECC3C7A9F9}" presName="textRect" presStyleLbl="revTx" presStyleIdx="5" presStyleCnt="6" custLinFactNeighborX="-1251" custLinFactNeighborY="-1042">
        <dgm:presLayoutVars>
          <dgm:chMax val="1"/>
          <dgm:chPref val="1"/>
        </dgm:presLayoutVars>
      </dgm:prSet>
      <dgm:spPr/>
    </dgm:pt>
  </dgm:ptLst>
  <dgm:cxnLst>
    <dgm:cxn modelId="{6374A10E-E000-4F01-9EB2-FE0AE3312F34}" type="presOf" srcId="{C0ACF0D0-E4E6-4DB1-B609-E5317D649CC7}" destId="{D940E3F0-7053-4BE3-B8E6-D6F1B74469B2}" srcOrd="0" destOrd="0" presId="urn:microsoft.com/office/officeart/2018/5/layout/IconLeafLabelList"/>
    <dgm:cxn modelId="{71F2D818-AF66-49F1-8AA6-F65C54C38C15}" srcId="{827CE60F-96FF-4651-8E32-EB9DDBE5692B}" destId="{95BA394C-FBB7-4AFD-8DB7-D5C8D6EA68A8}" srcOrd="2" destOrd="0" parTransId="{C8A513BF-ABD1-42A9-A6D8-043B477335E3}" sibTransId="{064C3AE7-6368-4BD3-BCAB-3D2B91E4B939}"/>
    <dgm:cxn modelId="{146A8023-AA1C-45C2-B7DC-08BD4940463E}" type="presOf" srcId="{B47AD103-6A9B-434C-9CAE-58974CC75714}" destId="{A2878F0A-0BF3-49EE-9393-49ED1C1FF66A}" srcOrd="0" destOrd="0" presId="urn:microsoft.com/office/officeart/2018/5/layout/IconLeafLabelList"/>
    <dgm:cxn modelId="{975D233B-C458-4EE0-8666-BDC79A52CD82}" srcId="{827CE60F-96FF-4651-8E32-EB9DDBE5692B}" destId="{C0ACF0D0-E4E6-4DB1-B609-E5317D649CC7}" srcOrd="3" destOrd="0" parTransId="{BC159EBF-9FCA-4C0E-8264-6B383305401B}" sibTransId="{0AE49D14-5CAE-4596-A265-B32306F24AA1}"/>
    <dgm:cxn modelId="{D5DEBB3C-A994-4EFB-A438-6B1C9A0C3C55}" type="presOf" srcId="{95BA394C-FBB7-4AFD-8DB7-D5C8D6EA68A8}" destId="{E5571729-BDDE-4044-A121-9DB579216381}" srcOrd="0" destOrd="0" presId="urn:microsoft.com/office/officeart/2018/5/layout/IconLeafLabelList"/>
    <dgm:cxn modelId="{8D04ED3D-EF4F-41EB-A859-8943544BE245}" type="presOf" srcId="{F4314244-1A59-4CE6-B1F6-8B95A380EE67}" destId="{3FA73704-4D14-4576-8E3B-3B5945AEA045}" srcOrd="0" destOrd="0" presId="urn:microsoft.com/office/officeart/2018/5/layout/IconLeafLabelList"/>
    <dgm:cxn modelId="{73D4D556-B458-4051-AF49-366E19C125B9}" type="presOf" srcId="{D9BF9571-5AB4-4B0A-B5E8-55ECC3C7A9F9}" destId="{FE15C849-1B69-435E-AB27-A7D97C2D1215}" srcOrd="0" destOrd="0" presId="urn:microsoft.com/office/officeart/2018/5/layout/IconLeafLabelList"/>
    <dgm:cxn modelId="{8EC0398A-A68C-492F-A758-83C16B8A0CED}" srcId="{827CE60F-96FF-4651-8E32-EB9DDBE5692B}" destId="{56CE5999-94FE-4821-9050-FD60B5AC594F}" srcOrd="1" destOrd="0" parTransId="{5F0053E7-A762-4993-9F8E-7DFD35EFEE36}" sibTransId="{79D878A3-59C9-496C-B72A-AFD1D1355390}"/>
    <dgm:cxn modelId="{7B58B5AC-0975-4B51-A50C-6A1632A38100}" srcId="{827CE60F-96FF-4651-8E32-EB9DDBE5692B}" destId="{D9BF9571-5AB4-4B0A-B5E8-55ECC3C7A9F9}" srcOrd="5" destOrd="0" parTransId="{093ADFA3-C6D8-497D-9E52-9D5B9E9472E7}" sibTransId="{044B2C94-A797-4053-B7B3-F46F5DA10ED9}"/>
    <dgm:cxn modelId="{D5C6BEB9-13A6-4F74-86B1-611BDC97E72D}" srcId="{827CE60F-96FF-4651-8E32-EB9DDBE5692B}" destId="{F4314244-1A59-4CE6-B1F6-8B95A380EE67}" srcOrd="0" destOrd="0" parTransId="{C9CEDD34-8294-4180-A3DE-A48F8085E705}" sibTransId="{CC62E862-B147-4934-BCEE-879A53BA25F5}"/>
    <dgm:cxn modelId="{58F6EDBA-2C4D-42E7-B96A-3617C523BD20}" srcId="{827CE60F-96FF-4651-8E32-EB9DDBE5692B}" destId="{B47AD103-6A9B-434C-9CAE-58974CC75714}" srcOrd="4" destOrd="0" parTransId="{949AB082-BAAA-487B-B670-CF7BDAA0657D}" sibTransId="{F3EC461C-FBF4-4E7A-B752-5920C1FEB5EF}"/>
    <dgm:cxn modelId="{126494BB-78B7-4CC5-B019-D19CE1F10A05}" type="presOf" srcId="{827CE60F-96FF-4651-8E32-EB9DDBE5692B}" destId="{4A5E2D99-8A19-4562-B2B9-BD6E6E2EC738}" srcOrd="0" destOrd="0" presId="urn:microsoft.com/office/officeart/2018/5/layout/IconLeafLabelList"/>
    <dgm:cxn modelId="{15D7DED2-56FE-4EEA-A197-07413476883F}" type="presOf" srcId="{56CE5999-94FE-4821-9050-FD60B5AC594F}" destId="{7FA0578E-1011-4A0C-B7F8-E32AFE86696A}" srcOrd="0" destOrd="0" presId="urn:microsoft.com/office/officeart/2018/5/layout/IconLeafLabelList"/>
    <dgm:cxn modelId="{54AD8AA1-38D1-4292-AE3D-B2B9A3D14C31}" type="presParOf" srcId="{4A5E2D99-8A19-4562-B2B9-BD6E6E2EC738}" destId="{2998B143-9D4F-46D9-BF5E-771E6A78AB8B}" srcOrd="0" destOrd="0" presId="urn:microsoft.com/office/officeart/2018/5/layout/IconLeafLabelList"/>
    <dgm:cxn modelId="{1B957811-4AA7-49AD-AA09-CBFFA24C4D3F}" type="presParOf" srcId="{2998B143-9D4F-46D9-BF5E-771E6A78AB8B}" destId="{211DC76B-110F-4BCE-A62A-1A828C909B5C}" srcOrd="0" destOrd="0" presId="urn:microsoft.com/office/officeart/2018/5/layout/IconLeafLabelList"/>
    <dgm:cxn modelId="{5D4856B7-C09C-47EB-8F96-E9DE268491F3}" type="presParOf" srcId="{2998B143-9D4F-46D9-BF5E-771E6A78AB8B}" destId="{44CE0323-C273-465A-8CAD-A49EBD32F2A3}" srcOrd="1" destOrd="0" presId="urn:microsoft.com/office/officeart/2018/5/layout/IconLeafLabelList"/>
    <dgm:cxn modelId="{B00A0D37-04A3-4764-8E7C-142DBA155C6D}" type="presParOf" srcId="{2998B143-9D4F-46D9-BF5E-771E6A78AB8B}" destId="{692A29C6-8BFD-4BA5-9E75-C50ED8FE6EEB}" srcOrd="2" destOrd="0" presId="urn:microsoft.com/office/officeart/2018/5/layout/IconLeafLabelList"/>
    <dgm:cxn modelId="{762F6F0E-78D1-418A-9F3A-C84421729223}" type="presParOf" srcId="{2998B143-9D4F-46D9-BF5E-771E6A78AB8B}" destId="{3FA73704-4D14-4576-8E3B-3B5945AEA045}" srcOrd="3" destOrd="0" presId="urn:microsoft.com/office/officeart/2018/5/layout/IconLeafLabelList"/>
    <dgm:cxn modelId="{5C19DDAC-2BE5-4D76-99EC-ED571B1C9E3D}" type="presParOf" srcId="{4A5E2D99-8A19-4562-B2B9-BD6E6E2EC738}" destId="{638ADF32-6E15-4722-A347-51156C248EEC}" srcOrd="1" destOrd="0" presId="urn:microsoft.com/office/officeart/2018/5/layout/IconLeafLabelList"/>
    <dgm:cxn modelId="{701DA78B-410D-494D-A9CF-715F8683D2EF}" type="presParOf" srcId="{4A5E2D99-8A19-4562-B2B9-BD6E6E2EC738}" destId="{DCC19BC5-63B5-4E1C-A0F4-A4DC61C86174}" srcOrd="2" destOrd="0" presId="urn:microsoft.com/office/officeart/2018/5/layout/IconLeafLabelList"/>
    <dgm:cxn modelId="{47BB3FE8-9C3F-4B7F-8A53-FE9E263B6DA3}" type="presParOf" srcId="{DCC19BC5-63B5-4E1C-A0F4-A4DC61C86174}" destId="{5ADD889C-D300-4EB4-8C0C-98C74A161553}" srcOrd="0" destOrd="0" presId="urn:microsoft.com/office/officeart/2018/5/layout/IconLeafLabelList"/>
    <dgm:cxn modelId="{CA0E090F-0A51-402E-86F3-7343414AB3F4}" type="presParOf" srcId="{DCC19BC5-63B5-4E1C-A0F4-A4DC61C86174}" destId="{00ECA026-708A-4331-B069-3B2B0F678A36}" srcOrd="1" destOrd="0" presId="urn:microsoft.com/office/officeart/2018/5/layout/IconLeafLabelList"/>
    <dgm:cxn modelId="{2BBD2F70-214F-4AE5-9338-A9B4C2ACF5C5}" type="presParOf" srcId="{DCC19BC5-63B5-4E1C-A0F4-A4DC61C86174}" destId="{1ADF7718-E280-45B5-B4D7-A8ECC4C24D62}" srcOrd="2" destOrd="0" presId="urn:microsoft.com/office/officeart/2018/5/layout/IconLeafLabelList"/>
    <dgm:cxn modelId="{1979188D-4C5A-47B6-80F9-355CA6E6DA45}" type="presParOf" srcId="{DCC19BC5-63B5-4E1C-A0F4-A4DC61C86174}" destId="{7FA0578E-1011-4A0C-B7F8-E32AFE86696A}" srcOrd="3" destOrd="0" presId="urn:microsoft.com/office/officeart/2018/5/layout/IconLeafLabelList"/>
    <dgm:cxn modelId="{CD550791-91A9-4EA0-88FC-A4773E74C3C6}" type="presParOf" srcId="{4A5E2D99-8A19-4562-B2B9-BD6E6E2EC738}" destId="{DB0BC818-9389-4B09-A29A-188C4442D224}" srcOrd="3" destOrd="0" presId="urn:microsoft.com/office/officeart/2018/5/layout/IconLeafLabelList"/>
    <dgm:cxn modelId="{040A10B8-C432-4D0E-A012-6A97E112EEB2}" type="presParOf" srcId="{4A5E2D99-8A19-4562-B2B9-BD6E6E2EC738}" destId="{73ECB3D5-9611-4F6A-BCFB-EAAB2F47EA3F}" srcOrd="4" destOrd="0" presId="urn:microsoft.com/office/officeart/2018/5/layout/IconLeafLabelList"/>
    <dgm:cxn modelId="{EADC77BD-D4D6-499B-AD32-76E023E4D4AD}" type="presParOf" srcId="{73ECB3D5-9611-4F6A-BCFB-EAAB2F47EA3F}" destId="{238E59BB-C995-46CB-9032-75D9FD39434C}" srcOrd="0" destOrd="0" presId="urn:microsoft.com/office/officeart/2018/5/layout/IconLeafLabelList"/>
    <dgm:cxn modelId="{00148CE0-A2B4-4184-97DE-D70D2B7D778C}" type="presParOf" srcId="{73ECB3D5-9611-4F6A-BCFB-EAAB2F47EA3F}" destId="{8FEFAE1F-E1EE-4C76-A573-E181AF33FBCF}" srcOrd="1" destOrd="0" presId="urn:microsoft.com/office/officeart/2018/5/layout/IconLeafLabelList"/>
    <dgm:cxn modelId="{9AC31497-3753-4FE9-BEA1-16C0400AE0DD}" type="presParOf" srcId="{73ECB3D5-9611-4F6A-BCFB-EAAB2F47EA3F}" destId="{3CE7E7B3-2332-4D21-A2FB-5DF607062CA8}" srcOrd="2" destOrd="0" presId="urn:microsoft.com/office/officeart/2018/5/layout/IconLeafLabelList"/>
    <dgm:cxn modelId="{84E03811-402F-4FBB-8E78-648146B81E76}" type="presParOf" srcId="{73ECB3D5-9611-4F6A-BCFB-EAAB2F47EA3F}" destId="{E5571729-BDDE-4044-A121-9DB579216381}" srcOrd="3" destOrd="0" presId="urn:microsoft.com/office/officeart/2018/5/layout/IconLeafLabelList"/>
    <dgm:cxn modelId="{AC397D4D-BF37-45DC-B00E-7CB3B98A2229}" type="presParOf" srcId="{4A5E2D99-8A19-4562-B2B9-BD6E6E2EC738}" destId="{53AEC6BD-A030-4AD2-89B0-9AB230F4A0BC}" srcOrd="5" destOrd="0" presId="urn:microsoft.com/office/officeart/2018/5/layout/IconLeafLabelList"/>
    <dgm:cxn modelId="{B23474FE-A807-4D8A-8321-5E8A1451D6F2}" type="presParOf" srcId="{4A5E2D99-8A19-4562-B2B9-BD6E6E2EC738}" destId="{2DAD0B76-605D-4AF9-BDEC-9513E191A3D1}" srcOrd="6" destOrd="0" presId="urn:microsoft.com/office/officeart/2018/5/layout/IconLeafLabelList"/>
    <dgm:cxn modelId="{39B3CC78-28A6-4C8B-870A-380EECB7DE83}" type="presParOf" srcId="{2DAD0B76-605D-4AF9-BDEC-9513E191A3D1}" destId="{D07FF4C8-C009-40B1-BD81-79257327EC01}" srcOrd="0" destOrd="0" presId="urn:microsoft.com/office/officeart/2018/5/layout/IconLeafLabelList"/>
    <dgm:cxn modelId="{EA5D8598-B0B4-46F1-A939-C7FEBC9802DA}" type="presParOf" srcId="{2DAD0B76-605D-4AF9-BDEC-9513E191A3D1}" destId="{D6D57DA7-B41B-403A-8AE3-9AF9CDF001F6}" srcOrd="1" destOrd="0" presId="urn:microsoft.com/office/officeart/2018/5/layout/IconLeafLabelList"/>
    <dgm:cxn modelId="{1DF9CFD8-968A-415C-95D3-87504E7EA18E}" type="presParOf" srcId="{2DAD0B76-605D-4AF9-BDEC-9513E191A3D1}" destId="{CC0B81F8-3259-4DAA-BD02-9AD21BF69F3D}" srcOrd="2" destOrd="0" presId="urn:microsoft.com/office/officeart/2018/5/layout/IconLeafLabelList"/>
    <dgm:cxn modelId="{1CD09F11-DD5B-44D4-98F5-A3CD99E1FFD6}" type="presParOf" srcId="{2DAD0B76-605D-4AF9-BDEC-9513E191A3D1}" destId="{D940E3F0-7053-4BE3-B8E6-D6F1B74469B2}" srcOrd="3" destOrd="0" presId="urn:microsoft.com/office/officeart/2018/5/layout/IconLeafLabelList"/>
    <dgm:cxn modelId="{BFB50C29-8001-4DD7-8720-A94578AA4F8A}" type="presParOf" srcId="{4A5E2D99-8A19-4562-B2B9-BD6E6E2EC738}" destId="{9E6D8752-B4AC-46AB-BDE4-2451C72C6B2F}" srcOrd="7" destOrd="0" presId="urn:microsoft.com/office/officeart/2018/5/layout/IconLeafLabelList"/>
    <dgm:cxn modelId="{4388F9E5-DB00-429A-99E8-DDEDC09E4E7B}" type="presParOf" srcId="{4A5E2D99-8A19-4562-B2B9-BD6E6E2EC738}" destId="{E0E8BDFA-3DBA-4EE7-B1AF-A855FB39133B}" srcOrd="8" destOrd="0" presId="urn:microsoft.com/office/officeart/2018/5/layout/IconLeafLabelList"/>
    <dgm:cxn modelId="{1768FA9D-5585-4F3B-8F51-266F43E5F082}" type="presParOf" srcId="{E0E8BDFA-3DBA-4EE7-B1AF-A855FB39133B}" destId="{4F5B1EB2-5A4C-42AF-86C9-F015A97A63DB}" srcOrd="0" destOrd="0" presId="urn:microsoft.com/office/officeart/2018/5/layout/IconLeafLabelList"/>
    <dgm:cxn modelId="{D2A1E848-F0EB-41E4-9554-DB3204C4B72F}" type="presParOf" srcId="{E0E8BDFA-3DBA-4EE7-B1AF-A855FB39133B}" destId="{A408C19D-0589-4686-8BE8-D00EEB41B73C}" srcOrd="1" destOrd="0" presId="urn:microsoft.com/office/officeart/2018/5/layout/IconLeafLabelList"/>
    <dgm:cxn modelId="{ACC9C0BC-64FE-4173-8640-2C991453DA81}" type="presParOf" srcId="{E0E8BDFA-3DBA-4EE7-B1AF-A855FB39133B}" destId="{F5BACBCF-CE91-4C87-94E6-133BBF1A9AED}" srcOrd="2" destOrd="0" presId="urn:microsoft.com/office/officeart/2018/5/layout/IconLeafLabelList"/>
    <dgm:cxn modelId="{8A011DDA-0F71-4544-9116-CE596244D7A8}" type="presParOf" srcId="{E0E8BDFA-3DBA-4EE7-B1AF-A855FB39133B}" destId="{A2878F0A-0BF3-49EE-9393-49ED1C1FF66A}" srcOrd="3" destOrd="0" presId="urn:microsoft.com/office/officeart/2018/5/layout/IconLeafLabelList"/>
    <dgm:cxn modelId="{2A0A117D-94EC-49C3-925A-E2ED0301BA93}" type="presParOf" srcId="{4A5E2D99-8A19-4562-B2B9-BD6E6E2EC738}" destId="{20AA0603-C03E-4DAB-A9DE-D29A855D4B2D}" srcOrd="9" destOrd="0" presId="urn:microsoft.com/office/officeart/2018/5/layout/IconLeafLabelList"/>
    <dgm:cxn modelId="{8F8A4A5A-CBD7-4B7E-83FA-822D22E1B3E8}" type="presParOf" srcId="{4A5E2D99-8A19-4562-B2B9-BD6E6E2EC738}" destId="{C726E11F-68B6-47D8-9B65-032D7DF76E8A}" srcOrd="10" destOrd="0" presId="urn:microsoft.com/office/officeart/2018/5/layout/IconLeafLabelList"/>
    <dgm:cxn modelId="{B67D057D-44AD-4D51-8A21-3F2ABE23F057}" type="presParOf" srcId="{C726E11F-68B6-47D8-9B65-032D7DF76E8A}" destId="{757BC2FA-DC96-4F85-AC9E-A61353479AA6}" srcOrd="0" destOrd="0" presId="urn:microsoft.com/office/officeart/2018/5/layout/IconLeafLabelList"/>
    <dgm:cxn modelId="{644AE007-60D7-434B-8349-A6DE791B96F0}" type="presParOf" srcId="{C726E11F-68B6-47D8-9B65-032D7DF76E8A}" destId="{892933B2-EB7A-43AB-B195-0379ACD0F459}" srcOrd="1" destOrd="0" presId="urn:microsoft.com/office/officeart/2018/5/layout/IconLeafLabelList"/>
    <dgm:cxn modelId="{D999E09D-5D27-4F6B-AF05-9239F8D1B662}" type="presParOf" srcId="{C726E11F-68B6-47D8-9B65-032D7DF76E8A}" destId="{B67AB6B3-31A4-4841-B08D-98D88D3FF8BA}" srcOrd="2" destOrd="0" presId="urn:microsoft.com/office/officeart/2018/5/layout/IconLeafLabelList"/>
    <dgm:cxn modelId="{38CF102C-1B6B-4CB8-AA63-9D107C1D48C8}" type="presParOf" srcId="{C726E11F-68B6-47D8-9B65-032D7DF76E8A}" destId="{FE15C849-1B69-435E-AB27-A7D97C2D121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DC76B-110F-4BCE-A62A-1A828C909B5C}">
      <dsp:nvSpPr>
        <dsp:cNvPr id="0" name=""/>
        <dsp:cNvSpPr/>
      </dsp:nvSpPr>
      <dsp:spPr>
        <a:xfrm>
          <a:off x="857813" y="0"/>
          <a:ext cx="824572" cy="82457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CE0323-C273-465A-8CAD-A49EBD32F2A3}">
      <dsp:nvSpPr>
        <dsp:cNvPr id="0" name=""/>
        <dsp:cNvSpPr/>
      </dsp:nvSpPr>
      <dsp:spPr>
        <a:xfrm>
          <a:off x="1033544" y="170802"/>
          <a:ext cx="473115" cy="4731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A73704-4D14-4576-8E3B-3B5945AEA045}">
      <dsp:nvSpPr>
        <dsp:cNvPr id="0" name=""/>
        <dsp:cNvSpPr/>
      </dsp:nvSpPr>
      <dsp:spPr>
        <a:xfrm>
          <a:off x="611132" y="1082115"/>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t>Engagement and Collaboration</a:t>
          </a:r>
        </a:p>
      </dsp:txBody>
      <dsp:txXfrm>
        <a:off x="611132" y="1082115"/>
        <a:ext cx="1351757" cy="540703"/>
      </dsp:txXfrm>
    </dsp:sp>
    <dsp:sp modelId="{5ADD889C-D300-4EB4-8C0C-98C74A161553}">
      <dsp:nvSpPr>
        <dsp:cNvPr id="0" name=""/>
        <dsp:cNvSpPr/>
      </dsp:nvSpPr>
      <dsp:spPr>
        <a:xfrm>
          <a:off x="2446128" y="0"/>
          <a:ext cx="824572" cy="82457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ECA026-708A-4331-B069-3B2B0F678A36}">
      <dsp:nvSpPr>
        <dsp:cNvPr id="0" name=""/>
        <dsp:cNvSpPr/>
      </dsp:nvSpPr>
      <dsp:spPr>
        <a:xfrm>
          <a:off x="2621860" y="170802"/>
          <a:ext cx="473115" cy="4731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A0578E-1011-4A0C-B7F8-E32AFE86696A}">
      <dsp:nvSpPr>
        <dsp:cNvPr id="0" name=""/>
        <dsp:cNvSpPr/>
      </dsp:nvSpPr>
      <dsp:spPr>
        <a:xfrm>
          <a:off x="2199447" y="1082115"/>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Feedback Collection</a:t>
          </a:r>
        </a:p>
      </dsp:txBody>
      <dsp:txXfrm>
        <a:off x="2199447" y="1082115"/>
        <a:ext cx="1351757" cy="540703"/>
      </dsp:txXfrm>
    </dsp:sp>
    <dsp:sp modelId="{238E59BB-C995-46CB-9032-75D9FD39434C}">
      <dsp:nvSpPr>
        <dsp:cNvPr id="0" name=""/>
        <dsp:cNvSpPr/>
      </dsp:nvSpPr>
      <dsp:spPr>
        <a:xfrm>
          <a:off x="4034444" y="0"/>
          <a:ext cx="824572" cy="82457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FAE1F-E1EE-4C76-A573-E181AF33FBCF}">
      <dsp:nvSpPr>
        <dsp:cNvPr id="0" name=""/>
        <dsp:cNvSpPr/>
      </dsp:nvSpPr>
      <dsp:spPr>
        <a:xfrm>
          <a:off x="4210175" y="170802"/>
          <a:ext cx="473115" cy="4731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571729-BDDE-4044-A121-9DB579216381}">
      <dsp:nvSpPr>
        <dsp:cNvPr id="0" name=""/>
        <dsp:cNvSpPr/>
      </dsp:nvSpPr>
      <dsp:spPr>
        <a:xfrm>
          <a:off x="3787763" y="1082115"/>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Identifying Challenges and Opportunities</a:t>
          </a:r>
        </a:p>
      </dsp:txBody>
      <dsp:txXfrm>
        <a:off x="3787763" y="1082115"/>
        <a:ext cx="1351757" cy="540703"/>
      </dsp:txXfrm>
    </dsp:sp>
    <dsp:sp modelId="{D07FF4C8-C009-40B1-BD81-79257327EC01}">
      <dsp:nvSpPr>
        <dsp:cNvPr id="0" name=""/>
        <dsp:cNvSpPr/>
      </dsp:nvSpPr>
      <dsp:spPr>
        <a:xfrm>
          <a:off x="5622759" y="0"/>
          <a:ext cx="824572" cy="824572"/>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D57DA7-B41B-403A-8AE3-9AF9CDF001F6}">
      <dsp:nvSpPr>
        <dsp:cNvPr id="0" name=""/>
        <dsp:cNvSpPr/>
      </dsp:nvSpPr>
      <dsp:spPr>
        <a:xfrm>
          <a:off x="5798490" y="170802"/>
          <a:ext cx="473115" cy="4731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40E3F0-7053-4BE3-B8E6-D6F1B74469B2}">
      <dsp:nvSpPr>
        <dsp:cNvPr id="0" name=""/>
        <dsp:cNvSpPr/>
      </dsp:nvSpPr>
      <dsp:spPr>
        <a:xfrm>
          <a:off x="5359168" y="1076480"/>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Enhancing Support and Resources</a:t>
          </a:r>
        </a:p>
      </dsp:txBody>
      <dsp:txXfrm>
        <a:off x="5359168" y="1076480"/>
        <a:ext cx="1351757" cy="540703"/>
      </dsp:txXfrm>
    </dsp:sp>
    <dsp:sp modelId="{4F5B1EB2-5A4C-42AF-86C9-F015A97A63DB}">
      <dsp:nvSpPr>
        <dsp:cNvPr id="0" name=""/>
        <dsp:cNvSpPr/>
      </dsp:nvSpPr>
      <dsp:spPr>
        <a:xfrm>
          <a:off x="7211075" y="0"/>
          <a:ext cx="824572" cy="824572"/>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08C19D-0589-4686-8BE8-D00EEB41B73C}">
      <dsp:nvSpPr>
        <dsp:cNvPr id="0" name=""/>
        <dsp:cNvSpPr/>
      </dsp:nvSpPr>
      <dsp:spPr>
        <a:xfrm>
          <a:off x="7386806" y="170802"/>
          <a:ext cx="473115" cy="4731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878F0A-0BF3-49EE-9393-49ED1C1FF66A}">
      <dsp:nvSpPr>
        <dsp:cNvPr id="0" name=""/>
        <dsp:cNvSpPr/>
      </dsp:nvSpPr>
      <dsp:spPr>
        <a:xfrm>
          <a:off x="6947483" y="1076480"/>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Promoting Equity and Inclusion</a:t>
          </a:r>
        </a:p>
      </dsp:txBody>
      <dsp:txXfrm>
        <a:off x="6947483" y="1076480"/>
        <a:ext cx="1351757" cy="540703"/>
      </dsp:txXfrm>
    </dsp:sp>
    <dsp:sp modelId="{757BC2FA-DC96-4F85-AC9E-A61353479AA6}">
      <dsp:nvSpPr>
        <dsp:cNvPr id="0" name=""/>
        <dsp:cNvSpPr/>
      </dsp:nvSpPr>
      <dsp:spPr>
        <a:xfrm>
          <a:off x="8799390" y="0"/>
          <a:ext cx="824572" cy="82457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933B2-EB7A-43AB-B195-0379ACD0F459}">
      <dsp:nvSpPr>
        <dsp:cNvPr id="0" name=""/>
        <dsp:cNvSpPr/>
      </dsp:nvSpPr>
      <dsp:spPr>
        <a:xfrm>
          <a:off x="8975121" y="170802"/>
          <a:ext cx="473115" cy="47311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15C849-1B69-435E-AB27-A7D97C2D1215}">
      <dsp:nvSpPr>
        <dsp:cNvPr id="0" name=""/>
        <dsp:cNvSpPr/>
      </dsp:nvSpPr>
      <dsp:spPr>
        <a:xfrm>
          <a:off x="8535799" y="1076480"/>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Building Relationships and Networks</a:t>
          </a:r>
        </a:p>
      </dsp:txBody>
      <dsp:txXfrm>
        <a:off x="8535799" y="1076480"/>
        <a:ext cx="1351757" cy="540703"/>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CD5EB-9F19-E44C-BE25-602A06F32C8C}"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58BE2-8D98-BD4B-AAC0-8FFF7E7DCD91}" type="slidenum">
              <a:rPr lang="en-US" smtClean="0"/>
              <a:t>‹#›</a:t>
            </a:fld>
            <a:endParaRPr lang="en-US"/>
          </a:p>
        </p:txBody>
      </p:sp>
    </p:spTree>
    <p:extLst>
      <p:ext uri="{BB962C8B-B14F-4D97-AF65-F5344CB8AC3E}">
        <p14:creationId xmlns:p14="http://schemas.microsoft.com/office/powerpoint/2010/main" val="3692341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58BE2-8D98-BD4B-AAC0-8FFF7E7DCD91}" type="slidenum">
              <a:rPr lang="en-US" smtClean="0"/>
              <a:t>2</a:t>
            </a:fld>
            <a:endParaRPr lang="en-US"/>
          </a:p>
        </p:txBody>
      </p:sp>
    </p:spTree>
    <p:extLst>
      <p:ext uri="{BB962C8B-B14F-4D97-AF65-F5344CB8AC3E}">
        <p14:creationId xmlns:p14="http://schemas.microsoft.com/office/powerpoint/2010/main" val="259340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75781D4F-BC14-4DD4-B6AD-444590CF0C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4829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82313" y="3254375"/>
            <a:ext cx="28903613" cy="162591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75781D4F-BC14-4DD4-B6AD-444590CF0CD6}" type="slidenum">
              <a:rPr kumimoji="0" lang="en-US" sz="2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36</a:t>
            </a:fld>
            <a:endParaRPr kumimoji="0" lang="en-US" sz="2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334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82658" rtl="0" eaLnBrk="1" fontAlgn="auto" latinLnBrk="0" hangingPunct="1">
              <a:lnSpc>
                <a:spcPct val="100000"/>
              </a:lnSpc>
              <a:spcBef>
                <a:spcPts val="0"/>
              </a:spcBef>
              <a:spcAft>
                <a:spcPts val="0"/>
              </a:spcAft>
              <a:buClrTx/>
              <a:buSzTx/>
              <a:buFontTx/>
              <a:buNone/>
              <a:tabLst/>
              <a:defRPr/>
            </a:pPr>
            <a:fld id="{69E55624-DA7B-4674-9DD3-E567626D27CF}"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2658" rtl="0" eaLnBrk="1" fontAlgn="auto" latinLnBrk="0" hangingPunct="1">
                <a:lnSpc>
                  <a:spcPct val="100000"/>
                </a:lnSpc>
                <a:spcBef>
                  <a:spcPts val="0"/>
                </a:spcBef>
                <a:spcAft>
                  <a:spcPts val="0"/>
                </a:spcAft>
                <a:buClrTx/>
                <a:buSzTx/>
                <a:buFontTx/>
                <a:buNone/>
                <a:tabLst/>
                <a:defRPr/>
              </a:pPr>
              <a:t>37</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241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82313" y="3254375"/>
            <a:ext cx="28903613" cy="162591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82658" rtl="0" eaLnBrk="1" fontAlgn="auto" latinLnBrk="0" hangingPunct="1">
              <a:lnSpc>
                <a:spcPct val="100000"/>
              </a:lnSpc>
              <a:spcBef>
                <a:spcPts val="0"/>
              </a:spcBef>
              <a:spcAft>
                <a:spcPts val="0"/>
              </a:spcAft>
              <a:buClrTx/>
              <a:buSzTx/>
              <a:buFontTx/>
              <a:buNone/>
              <a:tabLst/>
              <a:defRPr/>
            </a:pPr>
            <a:fld id="{69E55624-DA7B-4674-9DD3-E567626D27CF}"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2658" rtl="0" eaLnBrk="1" fontAlgn="auto" latinLnBrk="0" hangingPunct="1">
                <a:lnSpc>
                  <a:spcPct val="100000"/>
                </a:lnSpc>
                <a:spcBef>
                  <a:spcPts val="0"/>
                </a:spcBef>
                <a:spcAft>
                  <a:spcPts val="0"/>
                </a:spcAft>
                <a:buClrTx/>
                <a:buSzTx/>
                <a:buFontTx/>
                <a:buNone/>
                <a:tabLst/>
                <a:defRPr/>
              </a:pPr>
              <a:t>38</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178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82313" y="3254375"/>
            <a:ext cx="28903613" cy="162591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82658" rtl="0" eaLnBrk="1" fontAlgn="auto" latinLnBrk="0" hangingPunct="1">
              <a:lnSpc>
                <a:spcPct val="100000"/>
              </a:lnSpc>
              <a:spcBef>
                <a:spcPts val="0"/>
              </a:spcBef>
              <a:spcAft>
                <a:spcPts val="0"/>
              </a:spcAft>
              <a:buClrTx/>
              <a:buSzTx/>
              <a:buFontTx/>
              <a:buNone/>
              <a:tabLst/>
              <a:defRPr/>
            </a:pPr>
            <a:fld id="{69E55624-DA7B-4674-9DD3-E567626D27CF}"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2658" rtl="0" eaLnBrk="1" fontAlgn="auto" latinLnBrk="0" hangingPunct="1">
                <a:lnSpc>
                  <a:spcPct val="100000"/>
                </a:lnSpc>
                <a:spcBef>
                  <a:spcPts val="0"/>
                </a:spcBef>
                <a:spcAft>
                  <a:spcPts val="0"/>
                </a:spcAft>
                <a:buClrTx/>
                <a:buSzTx/>
                <a:buFontTx/>
                <a:buNone/>
                <a:tabLst/>
                <a:defRPr/>
              </a:pPr>
              <a:t>39</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547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82313" y="3254375"/>
            <a:ext cx="28903613" cy="162591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82658" rtl="0" eaLnBrk="1" fontAlgn="auto" latinLnBrk="0" hangingPunct="1">
              <a:lnSpc>
                <a:spcPct val="100000"/>
              </a:lnSpc>
              <a:spcBef>
                <a:spcPts val="0"/>
              </a:spcBef>
              <a:spcAft>
                <a:spcPts val="0"/>
              </a:spcAft>
              <a:buClrTx/>
              <a:buSzTx/>
              <a:buFontTx/>
              <a:buNone/>
              <a:tabLst/>
              <a:defRPr/>
            </a:pPr>
            <a:fld id="{69E55624-DA7B-4674-9DD3-E567626D27CF}"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2658" rtl="0" eaLnBrk="1" fontAlgn="auto" latinLnBrk="0" hangingPunct="1">
                <a:lnSpc>
                  <a:spcPct val="100000"/>
                </a:lnSpc>
                <a:spcBef>
                  <a:spcPts val="0"/>
                </a:spcBef>
                <a:spcAft>
                  <a:spcPts val="0"/>
                </a:spcAft>
                <a:buClrTx/>
                <a:buSzTx/>
                <a:buFontTx/>
                <a:buNone/>
                <a:tabLst/>
                <a:defRPr/>
              </a:pPr>
              <a:t>40</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25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82313" y="3254375"/>
            <a:ext cx="28903613" cy="162591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82658" rtl="0" eaLnBrk="1" fontAlgn="auto" latinLnBrk="0" hangingPunct="1">
              <a:lnSpc>
                <a:spcPct val="100000"/>
              </a:lnSpc>
              <a:spcBef>
                <a:spcPts val="0"/>
              </a:spcBef>
              <a:spcAft>
                <a:spcPts val="0"/>
              </a:spcAft>
              <a:buClrTx/>
              <a:buSzTx/>
              <a:buFontTx/>
              <a:buNone/>
              <a:tabLst/>
              <a:defRPr/>
            </a:pPr>
            <a:fld id="{69E55624-DA7B-4674-9DD3-E567626D27CF}"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2658" rtl="0" eaLnBrk="1" fontAlgn="auto" latinLnBrk="0" hangingPunct="1">
                <a:lnSpc>
                  <a:spcPct val="100000"/>
                </a:lnSpc>
                <a:spcBef>
                  <a:spcPts val="0"/>
                </a:spcBef>
                <a:spcAft>
                  <a:spcPts val="0"/>
                </a:spcAft>
                <a:buClrTx/>
                <a:buSzTx/>
                <a:buFontTx/>
                <a:buNone/>
                <a:tabLst/>
                <a:defRPr/>
              </a:pPr>
              <a:t>41</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858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81D4F-BC14-4DD4-B6AD-444590CF0C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639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58BE2-8D98-BD4B-AAC0-8FFF7E7DCD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1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58BE2-8D98-BD4B-AAC0-8FFF7E7DCD91}" type="slidenum">
              <a:rPr lang="en-US" smtClean="0"/>
              <a:t>3</a:t>
            </a:fld>
            <a:endParaRPr lang="en-US"/>
          </a:p>
        </p:txBody>
      </p:sp>
    </p:spTree>
    <p:extLst>
      <p:ext uri="{BB962C8B-B14F-4D97-AF65-F5344CB8AC3E}">
        <p14:creationId xmlns:p14="http://schemas.microsoft.com/office/powerpoint/2010/main" val="1123037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FEE3EA-3B2F-DC4F-BC96-86F81BB2CA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56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19DFF-6F8B-47D7-A739-A99180B104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405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look at exactly what our program offers to small businesses like yours—or what we call the “phases” of the NASA SBIR/STTR program.</a:t>
            </a:r>
          </a:p>
          <a:p>
            <a:pPr marL="342900" marR="0" lvl="0" indent="-342900">
              <a:spcBef>
                <a:spcPts val="0"/>
              </a:spcBef>
              <a:spcAft>
                <a:spcPts val="0"/>
              </a:spcAft>
              <a:buFont typeface="Symbol" panose="05050102010706020507" pitchFamily="18" charset="2"/>
              <a:buChar char=""/>
            </a:pPr>
            <a:r>
              <a:rPr lang="en-US" sz="1200" kern="1200" dirty="0">
                <a:solidFill>
                  <a:schemeClr val="tx1"/>
                </a:solidFill>
                <a:effectLst/>
                <a:latin typeface="Arial" charset="0"/>
                <a:ea typeface="+mn-ea"/>
                <a:cs typeface="+mn-cs"/>
              </a:rPr>
              <a:t>We find and fund our small businesses through “Phases”, as shown on the screen right now. I won’t go over every detail of each one, but at a high level:</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Phase I</a:t>
            </a:r>
            <a:r>
              <a:rPr lang="en-US" sz="1200" kern="1200" dirty="0">
                <a:solidFill>
                  <a:schemeClr val="tx1"/>
                </a:solidFill>
                <a:effectLst/>
                <a:latin typeface="Arial" charset="0"/>
                <a:ea typeface="+mn-ea"/>
                <a:cs typeface="+mn-cs"/>
              </a:rPr>
              <a:t> is what we like to call the “idea phase”;</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Phase II</a:t>
            </a:r>
            <a:r>
              <a:rPr lang="en-US" sz="1200" kern="1200" dirty="0">
                <a:solidFill>
                  <a:schemeClr val="tx1"/>
                </a:solidFill>
                <a:effectLst/>
                <a:latin typeface="Arial" charset="0"/>
                <a:ea typeface="+mn-ea"/>
                <a:cs typeface="+mn-cs"/>
              </a:rPr>
              <a:t> is focused on the actual development, demonstration, and delivery of the innovation; and</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Phase III</a:t>
            </a:r>
            <a:r>
              <a:rPr lang="en-US" sz="1200" kern="1200" dirty="0">
                <a:solidFill>
                  <a:schemeClr val="tx1"/>
                </a:solidFill>
                <a:effectLst/>
                <a:latin typeface="Arial" charset="0"/>
                <a:ea typeface="+mn-ea"/>
                <a:cs typeface="+mn-cs"/>
              </a:rPr>
              <a:t> is where the small businesses’ innovative technologies, products, or services make their way into NASA missions and/or the commercial marketplace;  </a:t>
            </a:r>
          </a:p>
          <a:p>
            <a:pPr marL="342900" marR="0" lvl="0" indent="-342900">
              <a:spcBef>
                <a:spcPts val="0"/>
              </a:spcBef>
              <a:spcAft>
                <a:spcPts val="0"/>
              </a:spcAft>
              <a:buFont typeface="Symbol" panose="05050102010706020507" pitchFamily="18" charset="2"/>
              <a:buChar char=""/>
            </a:pPr>
            <a:r>
              <a:rPr lang="en-US" sz="1200" kern="1200" dirty="0">
                <a:solidFill>
                  <a:schemeClr val="tx1"/>
                </a:solidFill>
                <a:effectLst/>
                <a:latin typeface="Arial" charset="0"/>
                <a:ea typeface="+mn-ea"/>
                <a:cs typeface="+mn-cs"/>
              </a:rPr>
              <a:t>But, to put it plainly, </a:t>
            </a:r>
            <a:r>
              <a:rPr lang="en-US" sz="1200" b="1" kern="1200" dirty="0">
                <a:solidFill>
                  <a:schemeClr val="tx1"/>
                </a:solidFill>
                <a:effectLst/>
                <a:latin typeface="Arial" charset="0"/>
                <a:ea typeface="+mn-ea"/>
                <a:cs typeface="+mn-cs"/>
              </a:rPr>
              <a:t>getting to a successful Phase III is </a:t>
            </a:r>
            <a:r>
              <a:rPr lang="en-US" sz="1200" b="1" i="1" kern="1200" dirty="0">
                <a:solidFill>
                  <a:schemeClr val="tx1"/>
                </a:solidFill>
                <a:effectLst/>
                <a:latin typeface="Arial" charset="0"/>
                <a:ea typeface="+mn-ea"/>
                <a:cs typeface="+mn-cs"/>
              </a:rPr>
              <a:t>tough</a:t>
            </a:r>
            <a:r>
              <a:rPr lang="en-US" sz="1200" kern="1200" dirty="0">
                <a:solidFill>
                  <a:schemeClr val="tx1"/>
                </a:solidFill>
                <a:effectLst/>
                <a:latin typeface="Arial" charset="0"/>
                <a:ea typeface="+mn-ea"/>
                <a:cs typeface="+mn-cs"/>
              </a:rPr>
              <a:t>. Phase I and II awards alone are not typically enough to support a company’s journey to commercialization. So, our Program has created additional opportunities to help firms get there—and with more than just funding—through initiatives like the I-Corps program and our various post-Phase II vehicles. </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I-Corps</a:t>
            </a:r>
            <a:r>
              <a:rPr lang="en-US" sz="1200" kern="1200" dirty="0">
                <a:solidFill>
                  <a:schemeClr val="tx1"/>
                </a:solidFill>
                <a:effectLst/>
                <a:latin typeface="Arial" charset="0"/>
                <a:ea typeface="+mn-ea"/>
                <a:cs typeface="+mn-cs"/>
              </a:rPr>
              <a:t> provides business assistance and training to our firms that, in turn, help them develop better products and grow.</a:t>
            </a:r>
          </a:p>
          <a:p>
            <a:pPr marL="800100" marR="0" lvl="1" indent="-342900">
              <a:spcBef>
                <a:spcPts val="0"/>
              </a:spcBef>
              <a:spcAft>
                <a:spcPts val="0"/>
              </a:spcAft>
              <a:buFont typeface="Symbol" panose="05050102010706020507" pitchFamily="18" charset="2"/>
              <a:buChar char=""/>
            </a:pPr>
            <a:r>
              <a:rPr lang="en-US" sz="1200" kern="1200" dirty="0">
                <a:solidFill>
                  <a:schemeClr val="tx1"/>
                </a:solidFill>
                <a:effectLst/>
                <a:latin typeface="Arial" charset="0"/>
                <a:ea typeface="+mn-ea"/>
                <a:cs typeface="+mn-cs"/>
              </a:rPr>
              <a:t>Additionally, our </a:t>
            </a:r>
            <a:r>
              <a:rPr lang="en-US" sz="1200" b="1" kern="1200" dirty="0">
                <a:solidFill>
                  <a:schemeClr val="tx1"/>
                </a:solidFill>
                <a:effectLst/>
                <a:latin typeface="Arial" charset="0"/>
                <a:ea typeface="+mn-ea"/>
                <a:cs typeface="+mn-cs"/>
              </a:rPr>
              <a:t>post-Phase II vehicles</a:t>
            </a:r>
            <a:r>
              <a:rPr lang="en-US" sz="1200" kern="1200" dirty="0">
                <a:solidFill>
                  <a:schemeClr val="tx1"/>
                </a:solidFill>
                <a:effectLst/>
                <a:latin typeface="Arial" charset="0"/>
                <a:ea typeface="+mn-ea"/>
                <a:cs typeface="+mn-cs"/>
              </a:rPr>
              <a:t> are important mechanisms for our program to be able to support small businesses as they transition their technologies—readying them for either commercialization into the marketplace or infusion into a NASA mission. For example, last summer, you may have seen that NASA announced $29 million in awards through our </a:t>
            </a:r>
            <a:r>
              <a:rPr lang="en-US" sz="1200" b="1" kern="1200" dirty="0">
                <a:solidFill>
                  <a:schemeClr val="tx1"/>
                </a:solidFill>
                <a:effectLst/>
                <a:latin typeface="Arial" charset="0"/>
                <a:ea typeface="+mn-ea"/>
                <a:cs typeface="+mn-cs"/>
              </a:rPr>
              <a:t>Phase II Sequential awards. </a:t>
            </a:r>
            <a:r>
              <a:rPr lang="en-US" sz="1200" kern="1200" dirty="0">
                <a:solidFill>
                  <a:schemeClr val="tx1"/>
                </a:solidFill>
                <a:effectLst/>
                <a:latin typeface="Arial" charset="0"/>
                <a:ea typeface="+mn-ea"/>
                <a:cs typeface="+mn-cs"/>
              </a:rPr>
              <a:t>This money was given to just seven of our Program’s small businesses in order accelerate the development of lunar technologies relevant to Artemis. We have another Sequentials opportunity running this year, and expect to announce those awards over the summer, so stay tuned for that!</a:t>
            </a:r>
          </a:p>
          <a:p>
            <a:pPr marL="0" lvl="0" indent="0" algn="l">
              <a:lnSpc>
                <a:spcPct val="110000"/>
              </a:lnSpc>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FD631-0FB2-466D-8005-A0F7F824E1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4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19DFF-6F8B-47D7-A739-A99180B104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329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080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75781D4F-BC14-4DD4-B6AD-444590CF0C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899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60463"/>
            <a:ext cx="5568950" cy="3133725"/>
          </a:xfrm>
        </p:spPr>
      </p:sp>
      <p:sp>
        <p:nvSpPr>
          <p:cNvPr id="3" name="Notes Placeholder 2"/>
          <p:cNvSpPr>
            <a:spLocks noGrp="1"/>
          </p:cNvSpPr>
          <p:nvPr>
            <p:ph type="body" idx="1"/>
          </p:nvPr>
        </p:nvSpPr>
        <p:spPr>
          <a:xfrm>
            <a:off x="698500" y="4467781"/>
            <a:ext cx="5716058" cy="4618641"/>
          </a:xfrm>
        </p:spPr>
        <p:txBody>
          <a:bodyPr/>
          <a:lstStyle/>
          <a:p>
            <a:pPr>
              <a:spcAft>
                <a:spcPts val="305"/>
              </a:spcAft>
              <a:buFont typeface="+mj-lt"/>
              <a:buAutoNum type="arabicPeriod"/>
            </a:pPr>
            <a:r>
              <a:rPr lang="en-US" sz="1100" b="1" i="0" u="none" strike="noStrike">
                <a:solidFill>
                  <a:srgbClr val="1C5895"/>
                </a:solidFill>
                <a:effectLst/>
                <a:latin typeface="Arial" panose="020B0604020202020204" pitchFamily="34" charset="0"/>
                <a:cs typeface="Arial" panose="020B0604020202020204" pitchFamily="34" charset="0"/>
              </a:rPr>
              <a:t> Maintain Robust Procurement Enterprise </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a. Re-Alignment of Research Centers/org structure</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b. NOJMO/FFRDC Contracting</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c. Re-Alignment of NSSC/SSC org structure</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d. Policy/Process/Procedures </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e. IT Tools continuous improvement (including metrics)</a:t>
            </a:r>
          </a:p>
          <a:p>
            <a:pPr>
              <a:spcAft>
                <a:spcPts val="305"/>
              </a:spcAft>
              <a:buFont typeface="+mj-lt"/>
              <a:buAutoNum type="arabicPeriod"/>
            </a:pPr>
            <a:r>
              <a:rPr lang="en-US" sz="1100" b="1" i="0" u="none" strike="noStrike">
                <a:solidFill>
                  <a:srgbClr val="1C5895"/>
                </a:solidFill>
                <a:effectLst/>
                <a:latin typeface="Arial" panose="020B0604020202020204" pitchFamily="34" charset="0"/>
                <a:cs typeface="Arial" panose="020B0604020202020204" pitchFamily="34" charset="0"/>
              </a:rPr>
              <a:t> Reinvigorate Contract Administration</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a. Contract Change management</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b. Pricing and Negotiation</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c. Surveillance Tools/Techniques</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d. PMR/Self-Assessments/Audits</a:t>
            </a:r>
          </a:p>
          <a:p>
            <a:pPr>
              <a:spcAft>
                <a:spcPts val="305"/>
              </a:spcAft>
              <a:buFont typeface="+mj-lt"/>
              <a:buAutoNum type="arabicPeriod"/>
            </a:pPr>
            <a:r>
              <a:rPr lang="en-US" sz="1100" b="1" i="0" u="none" strike="noStrike">
                <a:solidFill>
                  <a:srgbClr val="1C5895"/>
                </a:solidFill>
                <a:effectLst/>
                <a:latin typeface="Arial" panose="020B0604020202020204" pitchFamily="34" charset="0"/>
                <a:cs typeface="Arial" panose="020B0604020202020204" pitchFamily="34" charset="0"/>
              </a:rPr>
              <a:t> Strengthen Grants/Cooperative Agreements</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a. Policy/Governance</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b. Operations</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c. Org structure review and analysis</a:t>
            </a:r>
          </a:p>
          <a:p>
            <a:pPr>
              <a:spcAft>
                <a:spcPts val="305"/>
              </a:spcAft>
              <a:buFont typeface="+mj-lt"/>
              <a:buAutoNum type="arabicPeriod"/>
            </a:pPr>
            <a:r>
              <a:rPr lang="en-US" sz="1100" b="1" i="0" u="none" strike="noStrike">
                <a:solidFill>
                  <a:srgbClr val="1C5895"/>
                </a:solidFill>
                <a:effectLst/>
                <a:latin typeface="Arial" panose="020B0604020202020204" pitchFamily="34" charset="0"/>
                <a:cs typeface="Arial" panose="020B0604020202020204" pitchFamily="34" charset="0"/>
              </a:rPr>
              <a:t> Amplify Industry Engagement &amp; Innovation</a:t>
            </a:r>
          </a:p>
          <a:p>
            <a:pPr lvl="1">
              <a:spcAft>
                <a:spcPts val="305"/>
              </a:spcAft>
            </a:pPr>
            <a:r>
              <a:rPr lang="en-US" sz="1050">
                <a:solidFill>
                  <a:srgbClr val="000000"/>
                </a:solidFill>
                <a:latin typeface="Arial" panose="020B0604020202020204" pitchFamily="34" charset="0"/>
                <a:cs typeface="Arial" panose="020B0604020202020204" pitchFamily="34" charset="0"/>
              </a:rPr>
              <a:t>a. Maintain focus on new entrants and underutilized socioeconomic contractors</a:t>
            </a:r>
          </a:p>
          <a:p>
            <a:pPr>
              <a:spcAft>
                <a:spcPts val="305"/>
              </a:spcAft>
              <a:buFont typeface="+mj-lt"/>
              <a:buAutoNum type="arabicPeriod"/>
            </a:pPr>
            <a:r>
              <a:rPr lang="en-US" sz="1100" b="1" i="0" u="none" strike="noStrike">
                <a:solidFill>
                  <a:srgbClr val="1C5895"/>
                </a:solidFill>
                <a:effectLst/>
                <a:latin typeface="Arial" panose="020B0604020202020204" pitchFamily="34" charset="0"/>
                <a:cs typeface="Arial" panose="020B0604020202020204" pitchFamily="34" charset="0"/>
              </a:rPr>
              <a:t> Acquisition</a:t>
            </a:r>
            <a:r>
              <a:rPr lang="en-US" sz="1100" b="1">
                <a:solidFill>
                  <a:srgbClr val="1C5895"/>
                </a:solidFill>
                <a:latin typeface="Arial" panose="020B0604020202020204" pitchFamily="34" charset="0"/>
                <a:cs typeface="Arial" panose="020B0604020202020204" pitchFamily="34" charset="0"/>
              </a:rPr>
              <a:t> Excellence Through Better Acquisition Outcomes</a:t>
            </a:r>
            <a:endParaRPr lang="en-US" sz="1100" b="1" i="1" u="none" strike="noStrike">
              <a:solidFill>
                <a:srgbClr val="1C5895"/>
              </a:solidFill>
              <a:effectLst/>
              <a:latin typeface="Arial" panose="020B0604020202020204" pitchFamily="34" charset="0"/>
              <a:cs typeface="Arial" panose="020B0604020202020204" pitchFamily="34" charset="0"/>
            </a:endParaRP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a. FAC-C Modernization</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b. Credentialing</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c. Recruitment/Retention</a:t>
            </a:r>
          </a:p>
          <a:p>
            <a:pPr marL="755283" lvl="1" indent="-290493">
              <a:spcAft>
                <a:spcPts val="305"/>
              </a:spcAft>
              <a:buClr>
                <a:srgbClr val="1C5895"/>
              </a:buClr>
            </a:pPr>
            <a:r>
              <a:rPr lang="en-US" sz="1050">
                <a:solidFill>
                  <a:srgbClr val="000000"/>
                </a:solidFill>
                <a:latin typeface="Arial" panose="020B0604020202020204" pitchFamily="34" charset="0"/>
                <a:cs typeface="Arial" panose="020B0604020202020204" pitchFamily="34" charset="0"/>
              </a:rPr>
              <a:t>d. On the Job Training/Succession Planning </a:t>
            </a:r>
          </a:p>
          <a:p>
            <a:pPr>
              <a:spcAft>
                <a:spcPts val="610"/>
              </a:spcAft>
              <a:buFont typeface="+mj-lt"/>
              <a:buAutoNum type="arabicPeriod"/>
            </a:pPr>
            <a:endParaRPr lang="en-US" sz="1100" b="1" i="0" u="none" strike="noStrike">
              <a:solidFill>
                <a:srgbClr val="1C5895"/>
              </a:solidFill>
              <a:effectLst/>
              <a:latin typeface="Arial" panose="020B0604020202020204" pitchFamily="34" charset="0"/>
              <a:cs typeface="Arial" panose="020B0604020202020204" pitchFamily="34" charset="0"/>
            </a:endParaRPr>
          </a:p>
          <a:p>
            <a:pPr defTabSz="1239222">
              <a:defRPr/>
            </a:pPr>
            <a:endParaRPr lang="en-US"/>
          </a:p>
        </p:txBody>
      </p:sp>
      <p:sp>
        <p:nvSpPr>
          <p:cNvPr id="4" name="Slide Number Placeholder 3"/>
          <p:cNvSpPr>
            <a:spLocks noGrp="1"/>
          </p:cNvSpPr>
          <p:nvPr>
            <p:ph type="sldNum" sz="quarter" idx="10"/>
          </p:nvPr>
        </p:nvSpPr>
        <p:spPr/>
        <p:txBody>
          <a:bodyPr/>
          <a:lstStyle/>
          <a:p>
            <a:pPr marL="0" marR="0" lvl="0" indent="0" algn="r" defTabSz="998970" rtl="0" eaLnBrk="1" fontAlgn="auto" latinLnBrk="0" hangingPunct="1">
              <a:lnSpc>
                <a:spcPct val="100000"/>
              </a:lnSpc>
              <a:spcBef>
                <a:spcPts val="0"/>
              </a:spcBef>
              <a:spcAft>
                <a:spcPts val="0"/>
              </a:spcAft>
              <a:buClrTx/>
              <a:buSzTx/>
              <a:buFontTx/>
              <a:buNone/>
              <a:tabLst/>
              <a:defRPr/>
            </a:pPr>
            <a:fld id="{69E55624-DA7B-4674-9DD3-E567626D27CF}"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8970" rtl="0" eaLnBrk="1" fontAlgn="auto" latinLnBrk="0" hangingPunct="1">
                <a:lnSpc>
                  <a:spcPct val="100000"/>
                </a:lnSpc>
                <a:spcBef>
                  <a:spcPts val="0"/>
                </a:spcBef>
                <a:spcAft>
                  <a:spcPts val="0"/>
                </a:spcAft>
                <a:buClrTx/>
                <a:buSzTx/>
                <a:buFontTx/>
                <a:buNone/>
                <a:tabLst/>
                <a:defRPr/>
              </a:pPr>
              <a:t>34</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859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Master" Target="../slideMasters/slideMaster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8.xml"/><Relationship Id="rId5" Type="http://schemas.openxmlformats.org/officeDocument/2006/relationships/image" Target="../media/image17.png"/><Relationship Id="rId4" Type="http://schemas.openxmlformats.org/officeDocument/2006/relationships/image" Target="../media/image2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640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5F98-103B-19D3-C5A7-3A7ECB8D80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181C5A-DCA2-1268-BAF9-4C40B5DA27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D3EE4-4F64-D97D-82A5-15890F6379B5}"/>
              </a:ext>
            </a:extLst>
          </p:cNvPr>
          <p:cNvSpPr>
            <a:spLocks noGrp="1"/>
          </p:cNvSpPr>
          <p:nvPr>
            <p:ph type="dt" sz="half" idx="10"/>
          </p:nvPr>
        </p:nvSpPr>
        <p:spPr/>
        <p:txBody>
          <a:bodyPr/>
          <a:lstStyle/>
          <a:p>
            <a:fld id="{CC82B915-C5BC-234C-9BF8-8901A760BA22}" type="datetime1">
              <a:rPr lang="en-US" smtClean="0"/>
              <a:t>1/24/2024</a:t>
            </a:fld>
            <a:endParaRPr lang="en-US"/>
          </a:p>
        </p:txBody>
      </p:sp>
      <p:sp>
        <p:nvSpPr>
          <p:cNvPr id="5" name="Footer Placeholder 4">
            <a:extLst>
              <a:ext uri="{FF2B5EF4-FFF2-40B4-BE49-F238E27FC236}">
                <a16:creationId xmlns:a16="http://schemas.microsoft.com/office/drawing/2014/main" id="{A3E4206B-D075-103C-94D4-895643126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3FD8B-DA18-ABA9-D8D7-D0D3203DC29E}"/>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32160973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97D40FD-EB7E-4889-8A7D-6D5DF67DABC2}"/>
              </a:ext>
            </a:extLst>
          </p:cNvPr>
          <p:cNvSpPr>
            <a:spLocks noGrp="1"/>
          </p:cNvSpPr>
          <p:nvPr>
            <p:ph type="pic" sz="quarter" idx="10"/>
          </p:nvPr>
        </p:nvSpPr>
        <p:spPr>
          <a:xfrm>
            <a:off x="5247524" y="1298280"/>
            <a:ext cx="5506539" cy="3837429"/>
          </a:xfrm>
          <a:custGeom>
            <a:avLst/>
            <a:gdLst>
              <a:gd name="connsiteX0" fmla="*/ 5554921 w 8796840"/>
              <a:gd name="connsiteY0" fmla="*/ 12 h 6139886"/>
              <a:gd name="connsiteX1" fmla="*/ 6509977 w 8796840"/>
              <a:gd name="connsiteY1" fmla="*/ 121875 h 6139886"/>
              <a:gd name="connsiteX2" fmla="*/ 8794630 w 8796840"/>
              <a:gd name="connsiteY2" fmla="*/ 3341442 h 6139886"/>
              <a:gd name="connsiteX3" fmla="*/ 6890752 w 8796840"/>
              <a:gd name="connsiteY3" fmla="*/ 6123221 h 6139886"/>
              <a:gd name="connsiteX4" fmla="*/ 3346612 w 8796840"/>
              <a:gd name="connsiteY4" fmla="*/ 4362947 h 6139886"/>
              <a:gd name="connsiteX5" fmla="*/ 974088 w 8796840"/>
              <a:gd name="connsiteY5" fmla="*/ 5238524 h 6139886"/>
              <a:gd name="connsiteX6" fmla="*/ 202774 w 8796840"/>
              <a:gd name="connsiteY6" fmla="*/ 2657398 h 6139886"/>
              <a:gd name="connsiteX7" fmla="*/ 5554921 w 8796840"/>
              <a:gd name="connsiteY7" fmla="*/ 12 h 61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6840" h="6139886">
                <a:moveTo>
                  <a:pt x="5554921" y="12"/>
                </a:moveTo>
                <a:cubicBezTo>
                  <a:pt x="5883157" y="-754"/>
                  <a:pt x="6204055" y="36939"/>
                  <a:pt x="6509977" y="121875"/>
                </a:cubicBezTo>
                <a:cubicBezTo>
                  <a:pt x="8957354" y="801358"/>
                  <a:pt x="8750694" y="2158806"/>
                  <a:pt x="8794630" y="3341442"/>
                </a:cubicBezTo>
                <a:cubicBezTo>
                  <a:pt x="8838566" y="4524078"/>
                  <a:pt x="8228348" y="5898246"/>
                  <a:pt x="6890752" y="6123221"/>
                </a:cubicBezTo>
                <a:cubicBezTo>
                  <a:pt x="5553157" y="6348195"/>
                  <a:pt x="4430358" y="4218538"/>
                  <a:pt x="3346612" y="4362947"/>
                </a:cubicBezTo>
                <a:cubicBezTo>
                  <a:pt x="2321447" y="4233739"/>
                  <a:pt x="1869073" y="5632229"/>
                  <a:pt x="974088" y="5238524"/>
                </a:cubicBezTo>
                <a:cubicBezTo>
                  <a:pt x="79103" y="4844818"/>
                  <a:pt x="-251227" y="3528414"/>
                  <a:pt x="202774" y="2657398"/>
                </a:cubicBezTo>
                <a:cubicBezTo>
                  <a:pt x="600025" y="1895259"/>
                  <a:pt x="3257266" y="5373"/>
                  <a:pt x="5554921" y="12"/>
                </a:cubicBezTo>
                <a:close/>
              </a:path>
            </a:pathLst>
          </a:custGeom>
          <a:noFill/>
          <a:ln w="38100">
            <a:noFill/>
          </a:ln>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7478463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F38F91-2DCB-4F21-B24F-422DF50AE739}"/>
              </a:ext>
            </a:extLst>
          </p:cNvPr>
          <p:cNvSpPr>
            <a:spLocks noGrp="1"/>
          </p:cNvSpPr>
          <p:nvPr>
            <p:ph type="pic" sz="quarter" idx="10"/>
          </p:nvPr>
        </p:nvSpPr>
        <p:spPr>
          <a:xfrm>
            <a:off x="-386995" y="1298280"/>
            <a:ext cx="5464603" cy="3741557"/>
          </a:xfrm>
          <a:custGeom>
            <a:avLst/>
            <a:gdLst>
              <a:gd name="connsiteX0" fmla="*/ 5554921 w 8796840"/>
              <a:gd name="connsiteY0" fmla="*/ 12 h 6139886"/>
              <a:gd name="connsiteX1" fmla="*/ 6509977 w 8796840"/>
              <a:gd name="connsiteY1" fmla="*/ 121875 h 6139886"/>
              <a:gd name="connsiteX2" fmla="*/ 8794630 w 8796840"/>
              <a:gd name="connsiteY2" fmla="*/ 3341442 h 6139886"/>
              <a:gd name="connsiteX3" fmla="*/ 6890752 w 8796840"/>
              <a:gd name="connsiteY3" fmla="*/ 6123221 h 6139886"/>
              <a:gd name="connsiteX4" fmla="*/ 3346612 w 8796840"/>
              <a:gd name="connsiteY4" fmla="*/ 4362947 h 6139886"/>
              <a:gd name="connsiteX5" fmla="*/ 974088 w 8796840"/>
              <a:gd name="connsiteY5" fmla="*/ 5238524 h 6139886"/>
              <a:gd name="connsiteX6" fmla="*/ 202774 w 8796840"/>
              <a:gd name="connsiteY6" fmla="*/ 2657398 h 6139886"/>
              <a:gd name="connsiteX7" fmla="*/ 5554921 w 8796840"/>
              <a:gd name="connsiteY7" fmla="*/ 12 h 61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6840" h="6139886">
                <a:moveTo>
                  <a:pt x="5554921" y="12"/>
                </a:moveTo>
                <a:cubicBezTo>
                  <a:pt x="5883157" y="-754"/>
                  <a:pt x="6204055" y="36939"/>
                  <a:pt x="6509977" y="121875"/>
                </a:cubicBezTo>
                <a:cubicBezTo>
                  <a:pt x="8957354" y="801358"/>
                  <a:pt x="8750694" y="2158806"/>
                  <a:pt x="8794630" y="3341442"/>
                </a:cubicBezTo>
                <a:cubicBezTo>
                  <a:pt x="8838566" y="4524078"/>
                  <a:pt x="8228348" y="5898246"/>
                  <a:pt x="6890752" y="6123221"/>
                </a:cubicBezTo>
                <a:cubicBezTo>
                  <a:pt x="5553157" y="6348195"/>
                  <a:pt x="4430358" y="4218538"/>
                  <a:pt x="3346612" y="4362947"/>
                </a:cubicBezTo>
                <a:cubicBezTo>
                  <a:pt x="2321447" y="4233739"/>
                  <a:pt x="1869073" y="5632229"/>
                  <a:pt x="974088" y="5238524"/>
                </a:cubicBezTo>
                <a:cubicBezTo>
                  <a:pt x="79103" y="4844818"/>
                  <a:pt x="-251227" y="3528414"/>
                  <a:pt x="202774" y="2657398"/>
                </a:cubicBezTo>
                <a:cubicBezTo>
                  <a:pt x="600025" y="1895259"/>
                  <a:pt x="3257266" y="5373"/>
                  <a:pt x="5554921" y="12"/>
                </a:cubicBezTo>
                <a:close/>
              </a:path>
            </a:pathLst>
          </a:custGeom>
          <a:noFill/>
          <a:ln w="38100">
            <a:noFill/>
          </a:ln>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9643761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315079C9-F33A-4DCA-A45D-755F4E23BADF}"/>
              </a:ext>
            </a:extLst>
          </p:cNvPr>
          <p:cNvSpPr>
            <a:spLocks noGrp="1"/>
          </p:cNvSpPr>
          <p:nvPr>
            <p:ph type="pic" sz="quarter" idx="10"/>
          </p:nvPr>
        </p:nvSpPr>
        <p:spPr>
          <a:xfrm>
            <a:off x="4958812" y="4739215"/>
            <a:ext cx="1038702" cy="1035495"/>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solidFill>
        </p:spPr>
        <p:txBody>
          <a:bodyPr wrap="square">
            <a:noAutofit/>
          </a:bodyPr>
          <a:lstStyle>
            <a:lvl1pPr marL="0" indent="0" algn="ctr">
              <a:buNone/>
              <a:defRPr sz="781">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753845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9_Title Slid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09BD078-E332-4172-B2AB-50EDB0FFA0B2}"/>
              </a:ext>
            </a:extLst>
          </p:cNvPr>
          <p:cNvGrpSpPr/>
          <p:nvPr userDrawn="1"/>
        </p:nvGrpSpPr>
        <p:grpSpPr>
          <a:xfrm>
            <a:off x="1" y="5439262"/>
            <a:ext cx="1131447" cy="1418739"/>
            <a:chOff x="-2861" y="5931257"/>
            <a:chExt cx="4014423" cy="5041543"/>
          </a:xfrm>
        </p:grpSpPr>
        <p:sp>
          <p:nvSpPr>
            <p:cNvPr id="14" name="Freeform: Shape 13">
              <a:extLst>
                <a:ext uri="{FF2B5EF4-FFF2-40B4-BE49-F238E27FC236}">
                  <a16:creationId xmlns:a16="http://schemas.microsoft.com/office/drawing/2014/main" id="{E6F6BE11-F68A-45A3-BF88-E02158396E0A}"/>
                </a:ext>
              </a:extLst>
            </p:cNvPr>
            <p:cNvSpPr/>
            <p:nvPr userDrawn="1"/>
          </p:nvSpPr>
          <p:spPr>
            <a:xfrm>
              <a:off x="-2861" y="7093454"/>
              <a:ext cx="4014423" cy="3879346"/>
            </a:xfrm>
            <a:custGeom>
              <a:avLst/>
              <a:gdLst>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76554"/>
                <a:gd name="connsiteY0" fmla="*/ 0 h 3981450"/>
                <a:gd name="connsiteX1" fmla="*/ 3409950 w 3876554"/>
                <a:gd name="connsiteY1" fmla="*/ 2076450 h 3981450"/>
                <a:gd name="connsiteX2" fmla="*/ 3657600 w 3876554"/>
                <a:gd name="connsiteY2" fmla="*/ 3981450 h 3981450"/>
                <a:gd name="connsiteX3" fmla="*/ 38100 w 3876554"/>
                <a:gd name="connsiteY3" fmla="*/ 3962400 h 3981450"/>
                <a:gd name="connsiteX4" fmla="*/ 0 w 3876554"/>
                <a:gd name="connsiteY4" fmla="*/ 0 h 3981450"/>
                <a:gd name="connsiteX0" fmla="*/ 0 w 3916378"/>
                <a:gd name="connsiteY0" fmla="*/ 0 h 3981450"/>
                <a:gd name="connsiteX1" fmla="*/ 3409950 w 3916378"/>
                <a:gd name="connsiteY1" fmla="*/ 2076450 h 3981450"/>
                <a:gd name="connsiteX2" fmla="*/ 3657600 w 3916378"/>
                <a:gd name="connsiteY2" fmla="*/ 3981450 h 3981450"/>
                <a:gd name="connsiteX3" fmla="*/ 38100 w 3916378"/>
                <a:gd name="connsiteY3" fmla="*/ 3962400 h 3981450"/>
                <a:gd name="connsiteX4" fmla="*/ 0 w 3916378"/>
                <a:gd name="connsiteY4" fmla="*/ 0 h 3981450"/>
                <a:gd name="connsiteX0" fmla="*/ 0 w 3873335"/>
                <a:gd name="connsiteY0" fmla="*/ 0 h 3981450"/>
                <a:gd name="connsiteX1" fmla="*/ 3409950 w 3873335"/>
                <a:gd name="connsiteY1" fmla="*/ 2076450 h 3981450"/>
                <a:gd name="connsiteX2" fmla="*/ 3657600 w 3873335"/>
                <a:gd name="connsiteY2" fmla="*/ 3981450 h 3981450"/>
                <a:gd name="connsiteX3" fmla="*/ 38100 w 3873335"/>
                <a:gd name="connsiteY3" fmla="*/ 3962400 h 3981450"/>
                <a:gd name="connsiteX4" fmla="*/ 0 w 3873335"/>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38100 w 3786126"/>
                <a:gd name="connsiteY3" fmla="*/ 396240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4032226"/>
                <a:gd name="connsiteY0" fmla="*/ 0 h 4003693"/>
                <a:gd name="connsiteX1" fmla="*/ 3409950 w 4032226"/>
                <a:gd name="connsiteY1" fmla="*/ 2076450 h 4003693"/>
                <a:gd name="connsiteX2" fmla="*/ 3943350 w 4032226"/>
                <a:gd name="connsiteY2" fmla="*/ 4003693 h 4003693"/>
                <a:gd name="connsiteX3" fmla="*/ 0 w 4032226"/>
                <a:gd name="connsiteY3" fmla="*/ 3981450 h 4003693"/>
                <a:gd name="connsiteX4" fmla="*/ 0 w 4032226"/>
                <a:gd name="connsiteY4" fmla="*/ 0 h 4003693"/>
                <a:gd name="connsiteX0" fmla="*/ 0 w 3948509"/>
                <a:gd name="connsiteY0" fmla="*/ 0 h 4003693"/>
                <a:gd name="connsiteX1" fmla="*/ 3409950 w 3948509"/>
                <a:gd name="connsiteY1" fmla="*/ 2076450 h 4003693"/>
                <a:gd name="connsiteX2" fmla="*/ 3943350 w 3948509"/>
                <a:gd name="connsiteY2" fmla="*/ 4003693 h 4003693"/>
                <a:gd name="connsiteX3" fmla="*/ 0 w 3948509"/>
                <a:gd name="connsiteY3" fmla="*/ 3981450 h 4003693"/>
                <a:gd name="connsiteX4" fmla="*/ 0 w 3948509"/>
                <a:gd name="connsiteY4" fmla="*/ 0 h 4003693"/>
                <a:gd name="connsiteX0" fmla="*/ 0 w 3943350"/>
                <a:gd name="connsiteY0" fmla="*/ 0 h 4003693"/>
                <a:gd name="connsiteX1" fmla="*/ 3333750 w 3943350"/>
                <a:gd name="connsiteY1" fmla="*/ 1942994 h 4003693"/>
                <a:gd name="connsiteX2" fmla="*/ 3943350 w 3943350"/>
                <a:gd name="connsiteY2" fmla="*/ 4003693 h 4003693"/>
                <a:gd name="connsiteX3" fmla="*/ 0 w 3943350"/>
                <a:gd name="connsiteY3" fmla="*/ 3981450 h 4003693"/>
                <a:gd name="connsiteX4" fmla="*/ 0 w 3943350"/>
                <a:gd name="connsiteY4" fmla="*/ 0 h 4003693"/>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900" h="3981450">
                  <a:moveTo>
                    <a:pt x="0" y="0"/>
                  </a:moveTo>
                  <a:cubicBezTo>
                    <a:pt x="762000" y="1189072"/>
                    <a:pt x="2584450" y="1190447"/>
                    <a:pt x="3200400" y="1720566"/>
                  </a:cubicBezTo>
                  <a:cubicBezTo>
                    <a:pt x="3816350" y="2250685"/>
                    <a:pt x="3971925" y="2641175"/>
                    <a:pt x="4152900" y="3981450"/>
                  </a:cubicBezTo>
                  <a:lnTo>
                    <a:pt x="0" y="3981450"/>
                  </a:lnTo>
                  <a:lnTo>
                    <a:pt x="0" y="0"/>
                  </a:lnTo>
                  <a:close/>
                </a:path>
              </a:pathLst>
            </a:custGeom>
            <a:gradFill flip="none" rotWithShape="1">
              <a:gsLst>
                <a:gs pos="100000">
                  <a:schemeClr val="accent1">
                    <a:alpha val="4000"/>
                  </a:schemeClr>
                </a:gs>
                <a:gs pos="0">
                  <a:srgbClr val="181B2C">
                    <a:alpha val="3000"/>
                  </a:srgbClr>
                </a:gs>
                <a:gs pos="55000">
                  <a:schemeClr val="accent5">
                    <a:alpha val="33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15" name="Freeform: Shape 14">
              <a:extLst>
                <a:ext uri="{FF2B5EF4-FFF2-40B4-BE49-F238E27FC236}">
                  <a16:creationId xmlns:a16="http://schemas.microsoft.com/office/drawing/2014/main" id="{141C9953-3D6E-47F1-958E-0D18C81A8892}"/>
                </a:ext>
              </a:extLst>
            </p:cNvPr>
            <p:cNvSpPr/>
            <p:nvPr userDrawn="1"/>
          </p:nvSpPr>
          <p:spPr>
            <a:xfrm>
              <a:off x="0" y="5931257"/>
              <a:ext cx="1189942" cy="2524513"/>
            </a:xfrm>
            <a:custGeom>
              <a:avLst/>
              <a:gdLst>
                <a:gd name="connsiteX0" fmla="*/ 0 w 1189942"/>
                <a:gd name="connsiteY0" fmla="*/ 0 h 2524513"/>
                <a:gd name="connsiteX1" fmla="*/ 175601 w 1189942"/>
                <a:gd name="connsiteY1" fmla="*/ 17702 h 2524513"/>
                <a:gd name="connsiteX2" fmla="*/ 1189942 w 1189942"/>
                <a:gd name="connsiteY2" fmla="*/ 1262256 h 2524513"/>
                <a:gd name="connsiteX3" fmla="*/ 175601 w 1189942"/>
                <a:gd name="connsiteY3" fmla="*/ 2506811 h 2524513"/>
                <a:gd name="connsiteX4" fmla="*/ 0 w 1189942"/>
                <a:gd name="connsiteY4" fmla="*/ 2524513 h 252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942" h="2524513">
                  <a:moveTo>
                    <a:pt x="0" y="0"/>
                  </a:moveTo>
                  <a:lnTo>
                    <a:pt x="175601" y="17702"/>
                  </a:lnTo>
                  <a:cubicBezTo>
                    <a:pt x="754484" y="136158"/>
                    <a:pt x="1189942" y="648354"/>
                    <a:pt x="1189942" y="1262256"/>
                  </a:cubicBezTo>
                  <a:cubicBezTo>
                    <a:pt x="1189942" y="1876159"/>
                    <a:pt x="754484" y="2388354"/>
                    <a:pt x="175601" y="2506811"/>
                  </a:cubicBezTo>
                  <a:lnTo>
                    <a:pt x="0" y="2524513"/>
                  </a:lnTo>
                  <a:close/>
                </a:path>
              </a:pathLst>
            </a:custGeom>
            <a:gradFill>
              <a:gsLst>
                <a:gs pos="2000">
                  <a:schemeClr val="accent1"/>
                </a:gs>
                <a:gs pos="100000">
                  <a:schemeClr val="accent5"/>
                </a:gs>
              </a:gsLst>
              <a:path path="circle">
                <a:fillToRect l="50000" t="-80000" r="50000" b="180000"/>
              </a:path>
            </a:gradFill>
            <a:ln>
              <a:noFill/>
            </a:ln>
            <a:effectLst>
              <a:outerShdw blurRad="1270000" dist="6223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grpSp>
      <p:grpSp>
        <p:nvGrpSpPr>
          <p:cNvPr id="16" name="Group 15">
            <a:extLst>
              <a:ext uri="{FF2B5EF4-FFF2-40B4-BE49-F238E27FC236}">
                <a16:creationId xmlns:a16="http://schemas.microsoft.com/office/drawing/2014/main" id="{E7D3EA97-C9C3-43FA-8A2F-F5398F4B88E7}"/>
              </a:ext>
            </a:extLst>
          </p:cNvPr>
          <p:cNvGrpSpPr/>
          <p:nvPr userDrawn="1"/>
        </p:nvGrpSpPr>
        <p:grpSpPr>
          <a:xfrm>
            <a:off x="10397094" y="2"/>
            <a:ext cx="1803744" cy="2061120"/>
            <a:chOff x="13922478" y="2"/>
            <a:chExt cx="5568680" cy="6373129"/>
          </a:xfrm>
        </p:grpSpPr>
        <p:sp>
          <p:nvSpPr>
            <p:cNvPr id="17" name="Freeform: Shape 16">
              <a:extLst>
                <a:ext uri="{FF2B5EF4-FFF2-40B4-BE49-F238E27FC236}">
                  <a16:creationId xmlns:a16="http://schemas.microsoft.com/office/drawing/2014/main" id="{A5EC50E4-1D06-4298-ACB2-9CAEB895461A}"/>
                </a:ext>
              </a:extLst>
            </p:cNvPr>
            <p:cNvSpPr/>
            <p:nvPr userDrawn="1"/>
          </p:nvSpPr>
          <p:spPr>
            <a:xfrm>
              <a:off x="13922478" y="2"/>
              <a:ext cx="5558654" cy="4717968"/>
            </a:xfrm>
            <a:custGeom>
              <a:avLst/>
              <a:gdLst>
                <a:gd name="connsiteX0" fmla="*/ 0 w 6039853"/>
                <a:gd name="connsiteY0" fmla="*/ 0 h 6327927"/>
                <a:gd name="connsiteX1" fmla="*/ 2502569 w 6039853"/>
                <a:gd name="connsiteY1" fmla="*/ 1925053 h 6327927"/>
                <a:gd name="connsiteX2" fmla="*/ 2671011 w 6039853"/>
                <a:gd name="connsiteY2" fmla="*/ 4932948 h 6327927"/>
                <a:gd name="connsiteX3" fmla="*/ 6039853 w 6039853"/>
                <a:gd name="connsiteY3" fmla="*/ 6304548 h 6327927"/>
                <a:gd name="connsiteX4" fmla="*/ 5967664 w 6039853"/>
                <a:gd name="connsiteY4" fmla="*/ 0 h 6327927"/>
                <a:gd name="connsiteX5" fmla="*/ 0 w 6039853"/>
                <a:gd name="connsiteY5" fmla="*/ 0 h 6327927"/>
                <a:gd name="connsiteX0" fmla="*/ 0 w 6039853"/>
                <a:gd name="connsiteY0" fmla="*/ 0 h 6327927"/>
                <a:gd name="connsiteX1" fmla="*/ 2502569 w 6039853"/>
                <a:gd name="connsiteY1" fmla="*/ 1925053 h 6327927"/>
                <a:gd name="connsiteX2" fmla="*/ 2671011 w 6039853"/>
                <a:gd name="connsiteY2" fmla="*/ 4932948 h 6327927"/>
                <a:gd name="connsiteX3" fmla="*/ 6039853 w 6039853"/>
                <a:gd name="connsiteY3" fmla="*/ 6304548 h 6327927"/>
                <a:gd name="connsiteX4" fmla="*/ 5967664 w 6039853"/>
                <a:gd name="connsiteY4" fmla="*/ 0 h 6327927"/>
                <a:gd name="connsiteX5" fmla="*/ 0 w 6039853"/>
                <a:gd name="connsiteY5" fmla="*/ 0 h 6327927"/>
                <a:gd name="connsiteX0" fmla="*/ 0 w 6039853"/>
                <a:gd name="connsiteY0" fmla="*/ 0 h 6327927"/>
                <a:gd name="connsiteX1" fmla="*/ 2502569 w 6039853"/>
                <a:gd name="connsiteY1" fmla="*/ 1925053 h 6327927"/>
                <a:gd name="connsiteX2" fmla="*/ 2839453 w 6039853"/>
                <a:gd name="connsiteY2" fmla="*/ 4932948 h 6327927"/>
                <a:gd name="connsiteX3" fmla="*/ 6039853 w 6039853"/>
                <a:gd name="connsiteY3" fmla="*/ 6304548 h 6327927"/>
                <a:gd name="connsiteX4" fmla="*/ 5967664 w 6039853"/>
                <a:gd name="connsiteY4" fmla="*/ 0 h 6327927"/>
                <a:gd name="connsiteX5" fmla="*/ 0 w 6039853"/>
                <a:gd name="connsiteY5" fmla="*/ 0 h 6327927"/>
                <a:gd name="connsiteX0" fmla="*/ 0 w 6039853"/>
                <a:gd name="connsiteY0" fmla="*/ 0 h 6327927"/>
                <a:gd name="connsiteX1" fmla="*/ 2502569 w 6039853"/>
                <a:gd name="connsiteY1" fmla="*/ 1925053 h 6327927"/>
                <a:gd name="connsiteX2" fmla="*/ 2839453 w 6039853"/>
                <a:gd name="connsiteY2" fmla="*/ 4932948 h 6327927"/>
                <a:gd name="connsiteX3" fmla="*/ 6039853 w 6039853"/>
                <a:gd name="connsiteY3" fmla="*/ 6304548 h 6327927"/>
                <a:gd name="connsiteX4" fmla="*/ 5967664 w 6039853"/>
                <a:gd name="connsiteY4" fmla="*/ 0 h 6327927"/>
                <a:gd name="connsiteX5" fmla="*/ 0 w 6039853"/>
                <a:gd name="connsiteY5" fmla="*/ 0 h 6327927"/>
                <a:gd name="connsiteX0" fmla="*/ 0 w 6039853"/>
                <a:gd name="connsiteY0" fmla="*/ 0 h 6354071"/>
                <a:gd name="connsiteX1" fmla="*/ 2502569 w 6039853"/>
                <a:gd name="connsiteY1" fmla="*/ 1925053 h 6354071"/>
                <a:gd name="connsiteX2" fmla="*/ 2839453 w 6039853"/>
                <a:gd name="connsiteY2" fmla="*/ 4932948 h 6354071"/>
                <a:gd name="connsiteX3" fmla="*/ 6039853 w 6039853"/>
                <a:gd name="connsiteY3" fmla="*/ 6304548 h 6354071"/>
                <a:gd name="connsiteX4" fmla="*/ 5967664 w 6039853"/>
                <a:gd name="connsiteY4" fmla="*/ 0 h 6354071"/>
                <a:gd name="connsiteX5" fmla="*/ 0 w 6039853"/>
                <a:gd name="connsiteY5" fmla="*/ 0 h 6354071"/>
                <a:gd name="connsiteX0" fmla="*/ 0 w 6039853"/>
                <a:gd name="connsiteY0" fmla="*/ 0 h 6354071"/>
                <a:gd name="connsiteX1" fmla="*/ 2502569 w 6039853"/>
                <a:gd name="connsiteY1" fmla="*/ 1925053 h 6354071"/>
                <a:gd name="connsiteX2" fmla="*/ 2839453 w 6039853"/>
                <a:gd name="connsiteY2" fmla="*/ 4932948 h 6354071"/>
                <a:gd name="connsiteX3" fmla="*/ 6039853 w 6039853"/>
                <a:gd name="connsiteY3" fmla="*/ 6304548 h 6354071"/>
                <a:gd name="connsiteX4" fmla="*/ 6005764 w 6039853"/>
                <a:gd name="connsiteY4" fmla="*/ 0 h 6354071"/>
                <a:gd name="connsiteX5" fmla="*/ 0 w 6039853"/>
                <a:gd name="connsiteY5" fmla="*/ 0 h 6354071"/>
                <a:gd name="connsiteX0" fmla="*/ 0 w 6005764"/>
                <a:gd name="connsiteY0" fmla="*/ 0 h 6290613"/>
                <a:gd name="connsiteX1" fmla="*/ 2502569 w 6005764"/>
                <a:gd name="connsiteY1" fmla="*/ 1925053 h 6290613"/>
                <a:gd name="connsiteX2" fmla="*/ 2839453 w 6005764"/>
                <a:gd name="connsiteY2" fmla="*/ 4932948 h 6290613"/>
                <a:gd name="connsiteX3" fmla="*/ 6001753 w 6005764"/>
                <a:gd name="connsiteY3" fmla="*/ 6266448 h 6290613"/>
                <a:gd name="connsiteX4" fmla="*/ 6005764 w 6005764"/>
                <a:gd name="connsiteY4" fmla="*/ 0 h 6290613"/>
                <a:gd name="connsiteX5" fmla="*/ 0 w 6005764"/>
                <a:gd name="connsiteY5" fmla="*/ 0 h 6290613"/>
                <a:gd name="connsiteX0" fmla="*/ 0 w 6005764"/>
                <a:gd name="connsiteY0" fmla="*/ 0 h 6300010"/>
                <a:gd name="connsiteX1" fmla="*/ 2502569 w 6005764"/>
                <a:gd name="connsiteY1" fmla="*/ 1925053 h 6300010"/>
                <a:gd name="connsiteX2" fmla="*/ 2839453 w 6005764"/>
                <a:gd name="connsiteY2" fmla="*/ 4932948 h 6300010"/>
                <a:gd name="connsiteX3" fmla="*/ 6001753 w 6005764"/>
                <a:gd name="connsiteY3" fmla="*/ 6266448 h 6300010"/>
                <a:gd name="connsiteX4" fmla="*/ 6005764 w 6005764"/>
                <a:gd name="connsiteY4" fmla="*/ 0 h 6300010"/>
                <a:gd name="connsiteX5" fmla="*/ 0 w 6005764"/>
                <a:gd name="connsiteY5" fmla="*/ 0 h 6300010"/>
                <a:gd name="connsiteX0" fmla="*/ 0 w 6005764"/>
                <a:gd name="connsiteY0" fmla="*/ 0 h 6301252"/>
                <a:gd name="connsiteX1" fmla="*/ 2502569 w 6005764"/>
                <a:gd name="connsiteY1" fmla="*/ 1925053 h 6301252"/>
                <a:gd name="connsiteX2" fmla="*/ 2839453 w 6005764"/>
                <a:gd name="connsiteY2" fmla="*/ 4932948 h 6301252"/>
                <a:gd name="connsiteX3" fmla="*/ 6001753 w 6005764"/>
                <a:gd name="connsiteY3" fmla="*/ 6266448 h 6301252"/>
                <a:gd name="connsiteX4" fmla="*/ 6005764 w 6005764"/>
                <a:gd name="connsiteY4" fmla="*/ 0 h 6301252"/>
                <a:gd name="connsiteX5" fmla="*/ 0 w 6005764"/>
                <a:gd name="connsiteY5" fmla="*/ 0 h 6301252"/>
                <a:gd name="connsiteX0" fmla="*/ 0 w 6005764"/>
                <a:gd name="connsiteY0" fmla="*/ 0 h 6328404"/>
                <a:gd name="connsiteX1" fmla="*/ 2502569 w 6005764"/>
                <a:gd name="connsiteY1" fmla="*/ 1925053 h 6328404"/>
                <a:gd name="connsiteX2" fmla="*/ 2839453 w 6005764"/>
                <a:gd name="connsiteY2" fmla="*/ 4932948 h 6328404"/>
                <a:gd name="connsiteX3" fmla="*/ 6001753 w 6005764"/>
                <a:gd name="connsiteY3" fmla="*/ 6266448 h 6328404"/>
                <a:gd name="connsiteX4" fmla="*/ 6005764 w 6005764"/>
                <a:gd name="connsiteY4" fmla="*/ 0 h 6328404"/>
                <a:gd name="connsiteX5" fmla="*/ 0 w 6005764"/>
                <a:gd name="connsiteY5" fmla="*/ 0 h 6328404"/>
                <a:gd name="connsiteX0" fmla="*/ 0 w 6005764"/>
                <a:gd name="connsiteY0" fmla="*/ 0 h 6321734"/>
                <a:gd name="connsiteX1" fmla="*/ 2502569 w 6005764"/>
                <a:gd name="connsiteY1" fmla="*/ 1925053 h 6321734"/>
                <a:gd name="connsiteX2" fmla="*/ 3273143 w 6005764"/>
                <a:gd name="connsiteY2" fmla="*/ 4856415 h 6321734"/>
                <a:gd name="connsiteX3" fmla="*/ 6001753 w 6005764"/>
                <a:gd name="connsiteY3" fmla="*/ 6266448 h 6321734"/>
                <a:gd name="connsiteX4" fmla="*/ 6005764 w 6005764"/>
                <a:gd name="connsiteY4" fmla="*/ 0 h 6321734"/>
                <a:gd name="connsiteX5" fmla="*/ 0 w 6005764"/>
                <a:gd name="connsiteY5" fmla="*/ 0 h 6321734"/>
                <a:gd name="connsiteX0" fmla="*/ 0 w 6005764"/>
                <a:gd name="connsiteY0" fmla="*/ 0 h 6312022"/>
                <a:gd name="connsiteX1" fmla="*/ 2502569 w 6005764"/>
                <a:gd name="connsiteY1" fmla="*/ 1925053 h 6312022"/>
                <a:gd name="connsiteX2" fmla="*/ 3273143 w 6005764"/>
                <a:gd name="connsiteY2" fmla="*/ 4856415 h 6312022"/>
                <a:gd name="connsiteX3" fmla="*/ 6001753 w 6005764"/>
                <a:gd name="connsiteY3" fmla="*/ 6266448 h 6312022"/>
                <a:gd name="connsiteX4" fmla="*/ 6005764 w 6005764"/>
                <a:gd name="connsiteY4" fmla="*/ 0 h 6312022"/>
                <a:gd name="connsiteX5" fmla="*/ 0 w 6005764"/>
                <a:gd name="connsiteY5" fmla="*/ 0 h 6312022"/>
                <a:gd name="connsiteX0" fmla="*/ 0 w 6005764"/>
                <a:gd name="connsiteY0" fmla="*/ 0 h 6312023"/>
                <a:gd name="connsiteX1" fmla="*/ 2502569 w 6005764"/>
                <a:gd name="connsiteY1" fmla="*/ 1925053 h 6312023"/>
                <a:gd name="connsiteX2" fmla="*/ 3145587 w 6005764"/>
                <a:gd name="connsiteY2" fmla="*/ 4856415 h 6312023"/>
                <a:gd name="connsiteX3" fmla="*/ 6001753 w 6005764"/>
                <a:gd name="connsiteY3" fmla="*/ 6266448 h 6312023"/>
                <a:gd name="connsiteX4" fmla="*/ 6005764 w 6005764"/>
                <a:gd name="connsiteY4" fmla="*/ 0 h 6312023"/>
                <a:gd name="connsiteX5" fmla="*/ 0 w 6005764"/>
                <a:gd name="connsiteY5" fmla="*/ 0 h 6312023"/>
                <a:gd name="connsiteX0" fmla="*/ 0 w 6005764"/>
                <a:gd name="connsiteY0" fmla="*/ 0 h 6318150"/>
                <a:gd name="connsiteX1" fmla="*/ 2502569 w 6005764"/>
                <a:gd name="connsiteY1" fmla="*/ 1925053 h 6318150"/>
                <a:gd name="connsiteX2" fmla="*/ 3145587 w 6005764"/>
                <a:gd name="connsiteY2" fmla="*/ 4856415 h 6318150"/>
                <a:gd name="connsiteX3" fmla="*/ 6001753 w 6005764"/>
                <a:gd name="connsiteY3" fmla="*/ 6266448 h 6318150"/>
                <a:gd name="connsiteX4" fmla="*/ 6005764 w 6005764"/>
                <a:gd name="connsiteY4" fmla="*/ 0 h 6318150"/>
                <a:gd name="connsiteX5" fmla="*/ 0 w 6005764"/>
                <a:gd name="connsiteY5" fmla="*/ 0 h 63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5764" h="6318150">
                  <a:moveTo>
                    <a:pt x="0" y="0"/>
                  </a:moveTo>
                  <a:cubicBezTo>
                    <a:pt x="66174" y="1417720"/>
                    <a:pt x="1978305" y="1115651"/>
                    <a:pt x="2502569" y="1925053"/>
                  </a:cubicBezTo>
                  <a:cubicBezTo>
                    <a:pt x="3026834" y="2734456"/>
                    <a:pt x="2714790" y="3661059"/>
                    <a:pt x="3145587" y="4856415"/>
                  </a:cubicBezTo>
                  <a:cubicBezTo>
                    <a:pt x="3576384" y="6051771"/>
                    <a:pt x="4643187" y="6477001"/>
                    <a:pt x="6001753" y="6266448"/>
                  </a:cubicBezTo>
                  <a:lnTo>
                    <a:pt x="6005764" y="0"/>
                  </a:lnTo>
                  <a:lnTo>
                    <a:pt x="0" y="0"/>
                  </a:lnTo>
                  <a:close/>
                </a:path>
              </a:pathLst>
            </a:custGeom>
            <a:gradFill>
              <a:gsLst>
                <a:gs pos="100000">
                  <a:schemeClr val="accent1">
                    <a:alpha val="40000"/>
                  </a:schemeClr>
                </a:gs>
                <a:gs pos="0">
                  <a:srgbClr val="181B2C">
                    <a:alpha val="25000"/>
                  </a:srgbClr>
                </a:gs>
                <a:gs pos="55000">
                  <a:schemeClr val="accent5">
                    <a:alpha val="4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18" name="Freeform: Shape 17">
              <a:extLst>
                <a:ext uri="{FF2B5EF4-FFF2-40B4-BE49-F238E27FC236}">
                  <a16:creationId xmlns:a16="http://schemas.microsoft.com/office/drawing/2014/main" id="{4488E767-423F-49BD-9F41-394E9E86E1E3}"/>
                </a:ext>
              </a:extLst>
            </p:cNvPr>
            <p:cNvSpPr/>
            <p:nvPr userDrawn="1"/>
          </p:nvSpPr>
          <p:spPr>
            <a:xfrm>
              <a:off x="17828114" y="1072550"/>
              <a:ext cx="1663044" cy="5300581"/>
            </a:xfrm>
            <a:custGeom>
              <a:avLst/>
              <a:gdLst>
                <a:gd name="connsiteX0" fmla="*/ 2561234 w 2585297"/>
                <a:gd name="connsiteY0" fmla="*/ 0 h 6906127"/>
                <a:gd name="connsiteX1" fmla="*/ 780560 w 2585297"/>
                <a:gd name="connsiteY1" fmla="*/ 1852863 h 6906127"/>
                <a:gd name="connsiteX2" fmla="*/ 82728 w 2585297"/>
                <a:gd name="connsiteY2" fmla="*/ 4932948 h 6906127"/>
                <a:gd name="connsiteX3" fmla="*/ 2585297 w 2585297"/>
                <a:gd name="connsiteY3" fmla="*/ 6906127 h 6906127"/>
                <a:gd name="connsiteX4" fmla="*/ 2561234 w 2585297"/>
                <a:gd name="connsiteY4" fmla="*/ 0 h 6906127"/>
                <a:gd name="connsiteX0" fmla="*/ 2561234 w 2585297"/>
                <a:gd name="connsiteY0" fmla="*/ 10370 h 6916497"/>
                <a:gd name="connsiteX1" fmla="*/ 780560 w 2585297"/>
                <a:gd name="connsiteY1" fmla="*/ 1863233 h 6916497"/>
                <a:gd name="connsiteX2" fmla="*/ 82728 w 2585297"/>
                <a:gd name="connsiteY2" fmla="*/ 4943318 h 6916497"/>
                <a:gd name="connsiteX3" fmla="*/ 2585297 w 2585297"/>
                <a:gd name="connsiteY3" fmla="*/ 6916497 h 6916497"/>
                <a:gd name="connsiteX4" fmla="*/ 2561234 w 2585297"/>
                <a:gd name="connsiteY4" fmla="*/ 10370 h 6916497"/>
                <a:gd name="connsiteX0" fmla="*/ 2547392 w 2571455"/>
                <a:gd name="connsiteY0" fmla="*/ 8277 h 6914404"/>
                <a:gd name="connsiteX1" fmla="*/ 938168 w 2571455"/>
                <a:gd name="connsiteY1" fmla="*/ 2184990 h 6914404"/>
                <a:gd name="connsiteX2" fmla="*/ 68886 w 2571455"/>
                <a:gd name="connsiteY2" fmla="*/ 4941225 h 6914404"/>
                <a:gd name="connsiteX3" fmla="*/ 2571455 w 2571455"/>
                <a:gd name="connsiteY3" fmla="*/ 6914404 h 6914404"/>
                <a:gd name="connsiteX4" fmla="*/ 2547392 w 2571455"/>
                <a:gd name="connsiteY4" fmla="*/ 8277 h 6914404"/>
                <a:gd name="connsiteX0" fmla="*/ 2594895 w 2618958"/>
                <a:gd name="connsiteY0" fmla="*/ 8277 h 6914404"/>
                <a:gd name="connsiteX1" fmla="*/ 985671 w 2618958"/>
                <a:gd name="connsiteY1" fmla="*/ 2184990 h 6914404"/>
                <a:gd name="connsiteX2" fmla="*/ 116389 w 2618958"/>
                <a:gd name="connsiteY2" fmla="*/ 4941225 h 6914404"/>
                <a:gd name="connsiteX3" fmla="*/ 2618958 w 2618958"/>
                <a:gd name="connsiteY3" fmla="*/ 6914404 h 6914404"/>
                <a:gd name="connsiteX4" fmla="*/ 2594895 w 2618958"/>
                <a:gd name="connsiteY4" fmla="*/ 8277 h 6914404"/>
                <a:gd name="connsiteX0" fmla="*/ 2594895 w 2618958"/>
                <a:gd name="connsiteY0" fmla="*/ 8277 h 6914404"/>
                <a:gd name="connsiteX1" fmla="*/ 985671 w 2618958"/>
                <a:gd name="connsiteY1" fmla="*/ 2184990 h 6914404"/>
                <a:gd name="connsiteX2" fmla="*/ 116389 w 2618958"/>
                <a:gd name="connsiteY2" fmla="*/ 4941225 h 6914404"/>
                <a:gd name="connsiteX3" fmla="*/ 2618958 w 2618958"/>
                <a:gd name="connsiteY3" fmla="*/ 6914404 h 6914404"/>
                <a:gd name="connsiteX4" fmla="*/ 2594895 w 2618958"/>
                <a:gd name="connsiteY4" fmla="*/ 8277 h 6914404"/>
                <a:gd name="connsiteX0" fmla="*/ 2594895 w 2618958"/>
                <a:gd name="connsiteY0" fmla="*/ 8277 h 6914404"/>
                <a:gd name="connsiteX1" fmla="*/ 985671 w 2618958"/>
                <a:gd name="connsiteY1" fmla="*/ 2184990 h 6914404"/>
                <a:gd name="connsiteX2" fmla="*/ 116389 w 2618958"/>
                <a:gd name="connsiteY2" fmla="*/ 4941225 h 6914404"/>
                <a:gd name="connsiteX3" fmla="*/ 2618958 w 2618958"/>
                <a:gd name="connsiteY3" fmla="*/ 6914404 h 6914404"/>
                <a:gd name="connsiteX4" fmla="*/ 2594895 w 2618958"/>
                <a:gd name="connsiteY4" fmla="*/ 8277 h 6914404"/>
                <a:gd name="connsiteX0" fmla="*/ 2594895 w 2618958"/>
                <a:gd name="connsiteY0" fmla="*/ 8277 h 6914404"/>
                <a:gd name="connsiteX1" fmla="*/ 985671 w 2618958"/>
                <a:gd name="connsiteY1" fmla="*/ 2184990 h 6914404"/>
                <a:gd name="connsiteX2" fmla="*/ 116389 w 2618958"/>
                <a:gd name="connsiteY2" fmla="*/ 4941225 h 6914404"/>
                <a:gd name="connsiteX3" fmla="*/ 2618958 w 2618958"/>
                <a:gd name="connsiteY3" fmla="*/ 6914404 h 6914404"/>
                <a:gd name="connsiteX4" fmla="*/ 2594895 w 2618958"/>
                <a:gd name="connsiteY4" fmla="*/ 8277 h 6914404"/>
                <a:gd name="connsiteX0" fmla="*/ 2517149 w 2541212"/>
                <a:gd name="connsiteY0" fmla="*/ 8277 h 6914404"/>
                <a:gd name="connsiteX1" fmla="*/ 907925 w 2541212"/>
                <a:gd name="connsiteY1" fmla="*/ 2184990 h 6914404"/>
                <a:gd name="connsiteX2" fmla="*/ 38643 w 2541212"/>
                <a:gd name="connsiteY2" fmla="*/ 4941225 h 6914404"/>
                <a:gd name="connsiteX3" fmla="*/ 2541212 w 2541212"/>
                <a:gd name="connsiteY3" fmla="*/ 6914404 h 6914404"/>
                <a:gd name="connsiteX4" fmla="*/ 2517149 w 2541212"/>
                <a:gd name="connsiteY4" fmla="*/ 8277 h 691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212" h="6914404">
                  <a:moveTo>
                    <a:pt x="2517149" y="8277"/>
                  </a:moveTo>
                  <a:cubicBezTo>
                    <a:pt x="614154" y="-124071"/>
                    <a:pt x="1321009" y="1362832"/>
                    <a:pt x="907925" y="2184990"/>
                  </a:cubicBezTo>
                  <a:cubicBezTo>
                    <a:pt x="494841" y="3007148"/>
                    <a:pt x="-166896" y="3508464"/>
                    <a:pt x="38643" y="4941225"/>
                  </a:cubicBezTo>
                  <a:cubicBezTo>
                    <a:pt x="358482" y="6183486"/>
                    <a:pt x="1573672" y="6806120"/>
                    <a:pt x="2541212" y="6914404"/>
                  </a:cubicBezTo>
                  <a:lnTo>
                    <a:pt x="2517149" y="8277"/>
                  </a:lnTo>
                  <a:close/>
                </a:path>
              </a:pathLst>
            </a:custGeom>
            <a:gradFill>
              <a:gsLst>
                <a:gs pos="2000">
                  <a:schemeClr val="accent1"/>
                </a:gs>
                <a:gs pos="100000">
                  <a:schemeClr val="accent5"/>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grpSp>
      <p:sp>
        <p:nvSpPr>
          <p:cNvPr id="2" name="Rectangle: Rounded Corners 1">
            <a:extLst>
              <a:ext uri="{FF2B5EF4-FFF2-40B4-BE49-F238E27FC236}">
                <a16:creationId xmlns:a16="http://schemas.microsoft.com/office/drawing/2014/main" id="{3BE87788-8575-4C35-809D-0CFCAF18DE01}"/>
              </a:ext>
            </a:extLst>
          </p:cNvPr>
          <p:cNvSpPr/>
          <p:nvPr userDrawn="1"/>
        </p:nvSpPr>
        <p:spPr>
          <a:xfrm>
            <a:off x="855085" y="0"/>
            <a:ext cx="10481832" cy="6858000"/>
          </a:xfrm>
          <a:prstGeom prst="roundRect">
            <a:avLst>
              <a:gd name="adj" fmla="val 0"/>
            </a:avLst>
          </a:prstGeom>
          <a:gradFill flip="none" rotWithShape="1">
            <a:gsLst>
              <a:gs pos="2000">
                <a:schemeClr val="accent1"/>
              </a:gs>
              <a:gs pos="100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4" name="Picture Placeholder 3">
            <a:extLst>
              <a:ext uri="{FF2B5EF4-FFF2-40B4-BE49-F238E27FC236}">
                <a16:creationId xmlns:a16="http://schemas.microsoft.com/office/drawing/2014/main" id="{A5D32442-9E58-47FF-8BBA-13CE7BF7306F}"/>
              </a:ext>
            </a:extLst>
          </p:cNvPr>
          <p:cNvSpPr>
            <a:spLocks noGrp="1"/>
          </p:cNvSpPr>
          <p:nvPr>
            <p:ph type="pic" sz="quarter" idx="11"/>
          </p:nvPr>
        </p:nvSpPr>
        <p:spPr>
          <a:xfrm>
            <a:off x="1555594" y="1381125"/>
            <a:ext cx="5413808" cy="40957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
        <p:nvSpPr>
          <p:cNvPr id="11" name="TextBox 10">
            <a:extLst>
              <a:ext uri="{FF2B5EF4-FFF2-40B4-BE49-F238E27FC236}">
                <a16:creationId xmlns:a16="http://schemas.microsoft.com/office/drawing/2014/main" id="{2CA70A2C-BF2B-48B8-93B3-4EB6E7E97E76}"/>
              </a:ext>
            </a:extLst>
          </p:cNvPr>
          <p:cNvSpPr txBox="1"/>
          <p:nvPr userDrawn="1"/>
        </p:nvSpPr>
        <p:spPr>
          <a:xfrm rot="10800000" flipV="1">
            <a:off x="10316301" y="6203548"/>
            <a:ext cx="948850" cy="361637"/>
          </a:xfrm>
          <a:prstGeom prst="rect">
            <a:avLst/>
          </a:prstGeom>
          <a:noFill/>
        </p:spPr>
        <p:txBody>
          <a:bodyPr wrap="square" rtlCol="0">
            <a:spAutoFit/>
          </a:bodyPr>
          <a:lstStyle/>
          <a:p>
            <a:pPr algn="ctr"/>
            <a:fld id="{260E2A6B-A809-4840-BF14-8648BC0BDF87}" type="slidenum">
              <a:rPr lang="id-ID" sz="1750" b="0" i="0" smtClean="0">
                <a:solidFill>
                  <a:schemeClr val="bg1"/>
                </a:solidFill>
                <a:latin typeface="Nexa Light" panose="02000000000000000000" pitchFamily="50" charset="0"/>
                <a:ea typeface="Roboto Condensed" panose="02000000000000000000" pitchFamily="2" charset="0"/>
                <a:cs typeface="Segoe UI" panose="020B0502040204020203" pitchFamily="34" charset="0"/>
              </a:rPr>
              <a:pPr algn="ctr"/>
              <a:t>‹#›</a:t>
            </a:fld>
            <a:endParaRPr lang="id-ID" sz="5500" b="0" i="0">
              <a:solidFill>
                <a:schemeClr val="bg1"/>
              </a:solidFill>
              <a:latin typeface="Nexa Light" panose="02000000000000000000" pitchFamily="50" charset="0"/>
              <a:ea typeface="Roboto Condensed" panose="02000000000000000000" pitchFamily="2" charset="0"/>
              <a:cs typeface="Segoe UI" panose="020B0502040204020203" pitchFamily="34" charset="0"/>
            </a:endParaRPr>
          </a:p>
        </p:txBody>
      </p:sp>
      <p:grpSp>
        <p:nvGrpSpPr>
          <p:cNvPr id="27" name="Group 26">
            <a:extLst>
              <a:ext uri="{FF2B5EF4-FFF2-40B4-BE49-F238E27FC236}">
                <a16:creationId xmlns:a16="http://schemas.microsoft.com/office/drawing/2014/main" id="{DD348279-5398-45CC-A4AB-75A980B329CC}"/>
              </a:ext>
            </a:extLst>
          </p:cNvPr>
          <p:cNvGrpSpPr/>
          <p:nvPr userDrawn="1"/>
        </p:nvGrpSpPr>
        <p:grpSpPr>
          <a:xfrm>
            <a:off x="1556890" y="6288181"/>
            <a:ext cx="2137745" cy="226985"/>
            <a:chOff x="1173828" y="9898598"/>
            <a:chExt cx="3415102" cy="363175"/>
          </a:xfrm>
        </p:grpSpPr>
        <p:sp>
          <p:nvSpPr>
            <p:cNvPr id="28" name="TextBox 27">
              <a:extLst>
                <a:ext uri="{FF2B5EF4-FFF2-40B4-BE49-F238E27FC236}">
                  <a16:creationId xmlns:a16="http://schemas.microsoft.com/office/drawing/2014/main" id="{81CFBDF0-ABD5-4921-98F0-DA3FD193E728}"/>
                </a:ext>
              </a:extLst>
            </p:cNvPr>
            <p:cNvSpPr txBox="1"/>
            <p:nvPr/>
          </p:nvSpPr>
          <p:spPr>
            <a:xfrm>
              <a:off x="1173828" y="9898598"/>
              <a:ext cx="3415102" cy="363175"/>
            </a:xfrm>
            <a:prstGeom prst="rect">
              <a:avLst/>
            </a:prstGeom>
            <a:noFill/>
          </p:spPr>
          <p:txBody>
            <a:bodyPr wrap="none" rtlCol="0">
              <a:spAutoFit/>
            </a:bodyPr>
            <a:lstStyle/>
            <a:p>
              <a:pPr algn="l"/>
              <a:r>
                <a:rPr lang="en-US" sz="875" b="0" spc="188">
                  <a:solidFill>
                    <a:schemeClr val="bg1"/>
                  </a:solidFill>
                  <a:latin typeface="Nexa Light" panose="02000000000000000000" pitchFamily="50" charset="0"/>
                  <a:ea typeface="Roboto Condensed" panose="02000000000000000000" pitchFamily="2" charset="0"/>
                  <a:cs typeface="Segoe UI" panose="020B0502040204020203" pitchFamily="34" charset="0"/>
                </a:rPr>
                <a:t>VISIONARY</a:t>
              </a:r>
              <a:r>
                <a:rPr lang="en-US" sz="875" spc="188">
                  <a:solidFill>
                    <a:schemeClr val="bg1"/>
                  </a:solidFill>
                  <a:latin typeface="Nexa Light" panose="02000000000000000000" pitchFamily="50" charset="0"/>
                  <a:ea typeface="Roboto Condensed" panose="02000000000000000000" pitchFamily="2" charset="0"/>
                  <a:cs typeface="Segoe UI" panose="020B0502040204020203" pitchFamily="34" charset="0"/>
                </a:rPr>
                <a:t>  </a:t>
              </a:r>
              <a:r>
                <a:rPr lang="en-US" sz="875" spc="188">
                  <a:solidFill>
                    <a:schemeClr val="bg1">
                      <a:alpha val="45000"/>
                    </a:schemeClr>
                  </a:solidFill>
                  <a:latin typeface="Nexa Light" panose="02000000000000000000" pitchFamily="50" charset="0"/>
                  <a:ea typeface="Roboto Condensed" panose="02000000000000000000" pitchFamily="2" charset="0"/>
                  <a:cs typeface="Segoe UI" panose="020B0502040204020203" pitchFamily="34" charset="0"/>
                </a:rPr>
                <a:t>2017.ALL RIGHTS</a:t>
              </a:r>
              <a:endParaRPr lang="id-ID" sz="875" spc="188">
                <a:solidFill>
                  <a:schemeClr val="bg1">
                    <a:alpha val="4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sp>
          <p:nvSpPr>
            <p:cNvPr id="29" name="Rectangle 28">
              <a:extLst>
                <a:ext uri="{FF2B5EF4-FFF2-40B4-BE49-F238E27FC236}">
                  <a16:creationId xmlns:a16="http://schemas.microsoft.com/office/drawing/2014/main" id="{3ACD0F3C-3828-4B84-A250-B662CD6C5277}"/>
                </a:ext>
              </a:extLst>
            </p:cNvPr>
            <p:cNvSpPr/>
            <p:nvPr userDrawn="1"/>
          </p:nvSpPr>
          <p:spPr>
            <a:xfrm>
              <a:off x="2624660" y="9977803"/>
              <a:ext cx="10800" cy="14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solidFill>
                  <a:schemeClr val="bg1"/>
                </a:solidFill>
                <a:latin typeface="Nexa Light" panose="02000000000000000000" pitchFamily="50" charset="0"/>
              </a:endParaRPr>
            </a:p>
          </p:txBody>
        </p:sp>
      </p:grpSp>
      <p:grpSp>
        <p:nvGrpSpPr>
          <p:cNvPr id="30" name="Group 29">
            <a:extLst>
              <a:ext uri="{FF2B5EF4-FFF2-40B4-BE49-F238E27FC236}">
                <a16:creationId xmlns:a16="http://schemas.microsoft.com/office/drawing/2014/main" id="{BE54B631-1841-4FF5-A428-8CB266955A28}"/>
              </a:ext>
            </a:extLst>
          </p:cNvPr>
          <p:cNvGrpSpPr/>
          <p:nvPr userDrawn="1"/>
        </p:nvGrpSpPr>
        <p:grpSpPr>
          <a:xfrm>
            <a:off x="1556892" y="418371"/>
            <a:ext cx="1468109" cy="296920"/>
            <a:chOff x="1299865" y="646279"/>
            <a:chExt cx="2345343" cy="475072"/>
          </a:xfrm>
        </p:grpSpPr>
        <p:sp>
          <p:nvSpPr>
            <p:cNvPr id="31" name="Text Placeholder 2">
              <a:extLst>
                <a:ext uri="{FF2B5EF4-FFF2-40B4-BE49-F238E27FC236}">
                  <a16:creationId xmlns:a16="http://schemas.microsoft.com/office/drawing/2014/main" id="{D0A3B6BE-583B-4EE8-AD68-11EA4E3A7948}"/>
                </a:ext>
              </a:extLst>
            </p:cNvPr>
            <p:cNvSpPr txBox="1">
              <a:spLocks/>
            </p:cNvSpPr>
            <p:nvPr/>
          </p:nvSpPr>
          <p:spPr>
            <a:xfrm>
              <a:off x="1877786" y="655335"/>
              <a:ext cx="1767422" cy="45696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sz="1750" b="0">
                  <a:gradFill flip="none" rotWithShape="1">
                    <a:gsLst>
                      <a:gs pos="55000">
                        <a:schemeClr val="bg1"/>
                      </a:gs>
                      <a:gs pos="100000">
                        <a:schemeClr val="bg1">
                          <a:alpha val="0"/>
                        </a:schemeClr>
                      </a:gs>
                    </a:gsLst>
                    <a:lin ang="5400000" scaled="0"/>
                    <a:tileRect/>
                  </a:gradFill>
                  <a:latin typeface="Nexa Bold" panose="02000000000000000000" pitchFamily="50" charset="0"/>
                </a:rPr>
                <a:t>visionary</a:t>
              </a:r>
              <a:endParaRPr lang="id-ID" sz="1750" b="0">
                <a:gradFill flip="none" rotWithShape="1">
                  <a:gsLst>
                    <a:gs pos="55000">
                      <a:schemeClr val="bg1"/>
                    </a:gs>
                    <a:gs pos="100000">
                      <a:schemeClr val="bg1">
                        <a:alpha val="0"/>
                      </a:schemeClr>
                    </a:gs>
                  </a:gsLst>
                  <a:lin ang="5400000" scaled="0"/>
                  <a:tileRect/>
                </a:gradFill>
                <a:latin typeface="Nexa Bold" panose="02000000000000000000" pitchFamily="50" charset="0"/>
              </a:endParaRPr>
            </a:p>
          </p:txBody>
        </p:sp>
        <p:grpSp>
          <p:nvGrpSpPr>
            <p:cNvPr id="32" name="Group 31">
              <a:extLst>
                <a:ext uri="{FF2B5EF4-FFF2-40B4-BE49-F238E27FC236}">
                  <a16:creationId xmlns:a16="http://schemas.microsoft.com/office/drawing/2014/main" id="{1FCF2AA1-4191-4A94-BDD9-AF7C35A6112F}"/>
                </a:ext>
              </a:extLst>
            </p:cNvPr>
            <p:cNvGrpSpPr/>
            <p:nvPr/>
          </p:nvGrpSpPr>
          <p:grpSpPr>
            <a:xfrm>
              <a:off x="1299865" y="646279"/>
              <a:ext cx="507652" cy="475072"/>
              <a:chOff x="9403349" y="4996764"/>
              <a:chExt cx="961294" cy="899602"/>
            </a:xfrm>
          </p:grpSpPr>
          <p:sp>
            <p:nvSpPr>
              <p:cNvPr id="33" name="Freeform: Shape 32">
                <a:extLst>
                  <a:ext uri="{FF2B5EF4-FFF2-40B4-BE49-F238E27FC236}">
                    <a16:creationId xmlns:a16="http://schemas.microsoft.com/office/drawing/2014/main" id="{7CAC9A50-36E1-4F0F-9B57-80A837C456E2}"/>
                  </a:ext>
                </a:extLst>
              </p:cNvPr>
              <p:cNvSpPr/>
              <p:nvPr/>
            </p:nvSpPr>
            <p:spPr>
              <a:xfrm>
                <a:off x="9403349" y="4996764"/>
                <a:ext cx="961294" cy="899602"/>
              </a:xfrm>
              <a:custGeom>
                <a:avLst/>
                <a:gdLst>
                  <a:gd name="connsiteX0" fmla="*/ 711807 w 961294"/>
                  <a:gd name="connsiteY0" fmla="*/ 0 h 899602"/>
                  <a:gd name="connsiteX1" fmla="*/ 749381 w 961294"/>
                  <a:gd name="connsiteY1" fmla="*/ 20395 h 899602"/>
                  <a:gd name="connsiteX2" fmla="*/ 961294 w 961294"/>
                  <a:gd name="connsiteY2" fmla="*/ 418955 h 899602"/>
                  <a:gd name="connsiteX3" fmla="*/ 480647 w 961294"/>
                  <a:gd name="connsiteY3" fmla="*/ 899602 h 899602"/>
                  <a:gd name="connsiteX4" fmla="*/ 0 w 961294"/>
                  <a:gd name="connsiteY4" fmla="*/ 418955 h 899602"/>
                  <a:gd name="connsiteX5" fmla="*/ 211913 w 961294"/>
                  <a:gd name="connsiteY5" fmla="*/ 20395 h 899602"/>
                  <a:gd name="connsiteX6" fmla="*/ 249486 w 961294"/>
                  <a:gd name="connsiteY6" fmla="*/ 1 h 899602"/>
                  <a:gd name="connsiteX7" fmla="*/ 480646 w 961294"/>
                  <a:gd name="connsiteY7" fmla="*/ 311004 h 89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294" h="899602">
                    <a:moveTo>
                      <a:pt x="711807" y="0"/>
                    </a:moveTo>
                    <a:lnTo>
                      <a:pt x="749381" y="20395"/>
                    </a:lnTo>
                    <a:cubicBezTo>
                      <a:pt x="877234" y="106771"/>
                      <a:pt x="961294" y="253047"/>
                      <a:pt x="961294" y="418955"/>
                    </a:cubicBezTo>
                    <a:cubicBezTo>
                      <a:pt x="961294" y="684409"/>
                      <a:pt x="746101" y="899602"/>
                      <a:pt x="480647" y="899602"/>
                    </a:cubicBezTo>
                    <a:cubicBezTo>
                      <a:pt x="215193" y="899602"/>
                      <a:pt x="0" y="684409"/>
                      <a:pt x="0" y="418955"/>
                    </a:cubicBezTo>
                    <a:cubicBezTo>
                      <a:pt x="0" y="253047"/>
                      <a:pt x="84060" y="106771"/>
                      <a:pt x="211913" y="20395"/>
                    </a:cubicBezTo>
                    <a:lnTo>
                      <a:pt x="249486" y="1"/>
                    </a:lnTo>
                    <a:lnTo>
                      <a:pt x="480646" y="311004"/>
                    </a:lnTo>
                    <a:close/>
                  </a:path>
                </a:pathLst>
              </a:custGeom>
              <a:noFill/>
              <a:ln w="31750">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50"/>
              </a:p>
            </p:txBody>
          </p:sp>
          <p:sp>
            <p:nvSpPr>
              <p:cNvPr id="34" name="Freeform: Shape 33">
                <a:extLst>
                  <a:ext uri="{FF2B5EF4-FFF2-40B4-BE49-F238E27FC236}">
                    <a16:creationId xmlns:a16="http://schemas.microsoft.com/office/drawing/2014/main" id="{B8350E9B-F92F-4932-A42D-8DF87BE8CA12}"/>
                  </a:ext>
                </a:extLst>
              </p:cNvPr>
              <p:cNvSpPr/>
              <p:nvPr/>
            </p:nvSpPr>
            <p:spPr>
              <a:xfrm>
                <a:off x="9628629" y="5312361"/>
                <a:ext cx="510734" cy="477958"/>
              </a:xfrm>
              <a:custGeom>
                <a:avLst/>
                <a:gdLst>
                  <a:gd name="connsiteX0" fmla="*/ 711807 w 961294"/>
                  <a:gd name="connsiteY0" fmla="*/ 0 h 899602"/>
                  <a:gd name="connsiteX1" fmla="*/ 749381 w 961294"/>
                  <a:gd name="connsiteY1" fmla="*/ 20395 h 899602"/>
                  <a:gd name="connsiteX2" fmla="*/ 961294 w 961294"/>
                  <a:gd name="connsiteY2" fmla="*/ 418955 h 899602"/>
                  <a:gd name="connsiteX3" fmla="*/ 480647 w 961294"/>
                  <a:gd name="connsiteY3" fmla="*/ 899602 h 899602"/>
                  <a:gd name="connsiteX4" fmla="*/ 0 w 961294"/>
                  <a:gd name="connsiteY4" fmla="*/ 418955 h 899602"/>
                  <a:gd name="connsiteX5" fmla="*/ 211913 w 961294"/>
                  <a:gd name="connsiteY5" fmla="*/ 20395 h 899602"/>
                  <a:gd name="connsiteX6" fmla="*/ 249486 w 961294"/>
                  <a:gd name="connsiteY6" fmla="*/ 1 h 899602"/>
                  <a:gd name="connsiteX7" fmla="*/ 480646 w 961294"/>
                  <a:gd name="connsiteY7" fmla="*/ 311004 h 89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294" h="899602">
                    <a:moveTo>
                      <a:pt x="711807" y="0"/>
                    </a:moveTo>
                    <a:lnTo>
                      <a:pt x="749381" y="20395"/>
                    </a:lnTo>
                    <a:cubicBezTo>
                      <a:pt x="877234" y="106771"/>
                      <a:pt x="961294" y="253047"/>
                      <a:pt x="961294" y="418955"/>
                    </a:cubicBezTo>
                    <a:cubicBezTo>
                      <a:pt x="961294" y="684409"/>
                      <a:pt x="746101" y="899602"/>
                      <a:pt x="480647" y="899602"/>
                    </a:cubicBezTo>
                    <a:cubicBezTo>
                      <a:pt x="215193" y="899602"/>
                      <a:pt x="0" y="684409"/>
                      <a:pt x="0" y="418955"/>
                    </a:cubicBezTo>
                    <a:cubicBezTo>
                      <a:pt x="0" y="253047"/>
                      <a:pt x="84060" y="106771"/>
                      <a:pt x="211913" y="20395"/>
                    </a:cubicBezTo>
                    <a:lnTo>
                      <a:pt x="249486" y="1"/>
                    </a:lnTo>
                    <a:lnTo>
                      <a:pt x="480646" y="311004"/>
                    </a:lnTo>
                    <a:close/>
                  </a:path>
                </a:pathLst>
              </a:custGeom>
              <a:noFill/>
              <a:ln w="31750">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50"/>
              </a:p>
            </p:txBody>
          </p:sp>
        </p:grpSp>
      </p:grpSp>
    </p:spTree>
    <p:extLst>
      <p:ext uri="{BB962C8B-B14F-4D97-AF65-F5344CB8AC3E}">
        <p14:creationId xmlns:p14="http://schemas.microsoft.com/office/powerpoint/2010/main" val="7925278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CC4BFDC-60BD-4097-B958-BA94D74507F2}"/>
              </a:ext>
            </a:extLst>
          </p:cNvPr>
          <p:cNvSpPr>
            <a:spLocks noGrp="1"/>
          </p:cNvSpPr>
          <p:nvPr>
            <p:ph type="pic" sz="quarter" idx="11"/>
          </p:nvPr>
        </p:nvSpPr>
        <p:spPr>
          <a:xfrm>
            <a:off x="6255896" y="3817010"/>
            <a:ext cx="2702325" cy="1915298"/>
          </a:xfrm>
          <a:custGeom>
            <a:avLst/>
            <a:gdLst>
              <a:gd name="connsiteX0" fmla="*/ 110720 w 4317034"/>
              <a:gd name="connsiteY0" fmla="*/ 0 h 3064476"/>
              <a:gd name="connsiteX1" fmla="*/ 4206314 w 4317034"/>
              <a:gd name="connsiteY1" fmla="*/ 0 h 3064476"/>
              <a:gd name="connsiteX2" fmla="*/ 4317034 w 4317034"/>
              <a:gd name="connsiteY2" fmla="*/ 110720 h 3064476"/>
              <a:gd name="connsiteX3" fmla="*/ 4317034 w 4317034"/>
              <a:gd name="connsiteY3" fmla="*/ 2953756 h 3064476"/>
              <a:gd name="connsiteX4" fmla="*/ 4206314 w 4317034"/>
              <a:gd name="connsiteY4" fmla="*/ 3064476 h 3064476"/>
              <a:gd name="connsiteX5" fmla="*/ 110720 w 4317034"/>
              <a:gd name="connsiteY5" fmla="*/ 3064476 h 3064476"/>
              <a:gd name="connsiteX6" fmla="*/ 0 w 4317034"/>
              <a:gd name="connsiteY6" fmla="*/ 2953756 h 3064476"/>
              <a:gd name="connsiteX7" fmla="*/ 0 w 4317034"/>
              <a:gd name="connsiteY7" fmla="*/ 110720 h 3064476"/>
              <a:gd name="connsiteX8" fmla="*/ 110720 w 4317034"/>
              <a:gd name="connsiteY8" fmla="*/ 0 h 306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7034" h="3064476">
                <a:moveTo>
                  <a:pt x="110720" y="0"/>
                </a:moveTo>
                <a:lnTo>
                  <a:pt x="4206314" y="0"/>
                </a:lnTo>
                <a:cubicBezTo>
                  <a:pt x="4267463" y="0"/>
                  <a:pt x="4317034" y="49571"/>
                  <a:pt x="4317034" y="110720"/>
                </a:cubicBezTo>
                <a:lnTo>
                  <a:pt x="4317034" y="2953756"/>
                </a:lnTo>
                <a:cubicBezTo>
                  <a:pt x="4317034" y="3014905"/>
                  <a:pt x="4267463" y="3064476"/>
                  <a:pt x="4206314" y="3064476"/>
                </a:cubicBezTo>
                <a:lnTo>
                  <a:pt x="110720" y="3064476"/>
                </a:lnTo>
                <a:cubicBezTo>
                  <a:pt x="49571" y="3064476"/>
                  <a:pt x="0" y="3014905"/>
                  <a:pt x="0" y="2953756"/>
                </a:cubicBezTo>
                <a:lnTo>
                  <a:pt x="0" y="110720"/>
                </a:lnTo>
                <a:cubicBezTo>
                  <a:pt x="0" y="49571"/>
                  <a:pt x="49571" y="0"/>
                  <a:pt x="110720" y="0"/>
                </a:cubicBezTo>
                <a:close/>
              </a:path>
            </a:pathLst>
          </a:cu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
        <p:nvSpPr>
          <p:cNvPr id="5" name="Picture Placeholder 4">
            <a:extLst>
              <a:ext uri="{FF2B5EF4-FFF2-40B4-BE49-F238E27FC236}">
                <a16:creationId xmlns:a16="http://schemas.microsoft.com/office/drawing/2014/main" id="{B4A0871F-C8C1-4F08-B99B-C0E6B906207A}"/>
              </a:ext>
            </a:extLst>
          </p:cNvPr>
          <p:cNvSpPr>
            <a:spLocks noGrp="1"/>
          </p:cNvSpPr>
          <p:nvPr>
            <p:ph type="pic" sz="quarter" idx="10"/>
          </p:nvPr>
        </p:nvSpPr>
        <p:spPr>
          <a:xfrm>
            <a:off x="1166749" y="3817010"/>
            <a:ext cx="2702325" cy="1915298"/>
          </a:xfrm>
          <a:custGeom>
            <a:avLst/>
            <a:gdLst>
              <a:gd name="connsiteX0" fmla="*/ 110720 w 4317034"/>
              <a:gd name="connsiteY0" fmla="*/ 0 h 3064476"/>
              <a:gd name="connsiteX1" fmla="*/ 4206314 w 4317034"/>
              <a:gd name="connsiteY1" fmla="*/ 0 h 3064476"/>
              <a:gd name="connsiteX2" fmla="*/ 4317034 w 4317034"/>
              <a:gd name="connsiteY2" fmla="*/ 110720 h 3064476"/>
              <a:gd name="connsiteX3" fmla="*/ 4317034 w 4317034"/>
              <a:gd name="connsiteY3" fmla="*/ 2953756 h 3064476"/>
              <a:gd name="connsiteX4" fmla="*/ 4206314 w 4317034"/>
              <a:gd name="connsiteY4" fmla="*/ 3064476 h 3064476"/>
              <a:gd name="connsiteX5" fmla="*/ 110720 w 4317034"/>
              <a:gd name="connsiteY5" fmla="*/ 3064476 h 3064476"/>
              <a:gd name="connsiteX6" fmla="*/ 0 w 4317034"/>
              <a:gd name="connsiteY6" fmla="*/ 2953756 h 3064476"/>
              <a:gd name="connsiteX7" fmla="*/ 0 w 4317034"/>
              <a:gd name="connsiteY7" fmla="*/ 110720 h 3064476"/>
              <a:gd name="connsiteX8" fmla="*/ 110720 w 4317034"/>
              <a:gd name="connsiteY8" fmla="*/ 0 h 306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7034" h="3064476">
                <a:moveTo>
                  <a:pt x="110720" y="0"/>
                </a:moveTo>
                <a:lnTo>
                  <a:pt x="4206314" y="0"/>
                </a:lnTo>
                <a:cubicBezTo>
                  <a:pt x="4267463" y="0"/>
                  <a:pt x="4317034" y="49571"/>
                  <a:pt x="4317034" y="110720"/>
                </a:cubicBezTo>
                <a:lnTo>
                  <a:pt x="4317034" y="2953756"/>
                </a:lnTo>
                <a:cubicBezTo>
                  <a:pt x="4317034" y="3014905"/>
                  <a:pt x="4267463" y="3064476"/>
                  <a:pt x="4206314" y="3064476"/>
                </a:cubicBezTo>
                <a:lnTo>
                  <a:pt x="110720" y="3064476"/>
                </a:lnTo>
                <a:cubicBezTo>
                  <a:pt x="49571" y="3064476"/>
                  <a:pt x="0" y="3014905"/>
                  <a:pt x="0" y="2953756"/>
                </a:cubicBezTo>
                <a:lnTo>
                  <a:pt x="0" y="110720"/>
                </a:lnTo>
                <a:cubicBezTo>
                  <a:pt x="0" y="49571"/>
                  <a:pt x="49571" y="0"/>
                  <a:pt x="110720" y="0"/>
                </a:cubicBezTo>
                <a:close/>
              </a:path>
            </a:pathLst>
          </a:cu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1634845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84A89FC-951F-4537-9AA1-B9FE82CF795B}"/>
              </a:ext>
            </a:extLst>
          </p:cNvPr>
          <p:cNvSpPr/>
          <p:nvPr userDrawn="1"/>
        </p:nvSpPr>
        <p:spPr>
          <a:xfrm>
            <a:off x="855085" y="3784258"/>
            <a:ext cx="10481832" cy="3073743"/>
          </a:xfrm>
          <a:prstGeom prst="round2SameRect">
            <a:avLst>
              <a:gd name="adj1" fmla="val 4610"/>
              <a:gd name="adj2" fmla="val 0"/>
            </a:avLst>
          </a:prstGeom>
          <a:gradFill flip="none" rotWithShape="1">
            <a:gsLst>
              <a:gs pos="97000">
                <a:schemeClr val="accent1"/>
              </a:gs>
              <a:gs pos="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4" name="Picture Placeholder 3">
            <a:extLst>
              <a:ext uri="{FF2B5EF4-FFF2-40B4-BE49-F238E27FC236}">
                <a16:creationId xmlns:a16="http://schemas.microsoft.com/office/drawing/2014/main" id="{CD8487D7-C772-45E9-9CBA-F2C8D224465A}"/>
              </a:ext>
            </a:extLst>
          </p:cNvPr>
          <p:cNvSpPr>
            <a:spLocks noGrp="1"/>
          </p:cNvSpPr>
          <p:nvPr>
            <p:ph type="pic" sz="quarter" idx="10"/>
          </p:nvPr>
        </p:nvSpPr>
        <p:spPr>
          <a:xfrm>
            <a:off x="1367279" y="3073743"/>
            <a:ext cx="3739462" cy="3181865"/>
          </a:xfrm>
          <a:prstGeom prst="roundRect">
            <a:avLst>
              <a:gd name="adj" fmla="val 3552"/>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40153538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79C89225-20F7-4B67-BFAC-1AA5CA536274}"/>
              </a:ext>
            </a:extLst>
          </p:cNvPr>
          <p:cNvSpPr/>
          <p:nvPr userDrawn="1"/>
        </p:nvSpPr>
        <p:spPr>
          <a:xfrm flipV="1">
            <a:off x="855085" y="-1"/>
            <a:ext cx="10481832" cy="3774909"/>
          </a:xfrm>
          <a:prstGeom prst="round2SameRect">
            <a:avLst>
              <a:gd name="adj1" fmla="val 4610"/>
              <a:gd name="adj2" fmla="val 0"/>
            </a:avLst>
          </a:prstGeom>
          <a:gradFill flip="none" rotWithShape="1">
            <a:gsLst>
              <a:gs pos="0">
                <a:schemeClr val="accent1"/>
              </a:gs>
              <a:gs pos="99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Tree>
    <p:extLst>
      <p:ext uri="{BB962C8B-B14F-4D97-AF65-F5344CB8AC3E}">
        <p14:creationId xmlns:p14="http://schemas.microsoft.com/office/powerpoint/2010/main" val="23859002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BACF2CA-E67F-4DF1-802F-16B14D8F2770}"/>
              </a:ext>
            </a:extLst>
          </p:cNvPr>
          <p:cNvSpPr>
            <a:spLocks noGrp="1"/>
          </p:cNvSpPr>
          <p:nvPr>
            <p:ph type="pic" sz="quarter" idx="12"/>
          </p:nvPr>
        </p:nvSpPr>
        <p:spPr>
          <a:xfrm>
            <a:off x="6823334" y="1"/>
            <a:ext cx="5368667" cy="6858001"/>
          </a:xfrm>
          <a:custGeom>
            <a:avLst/>
            <a:gdLst>
              <a:gd name="connsiteX0" fmla="*/ 3760873 w 8576585"/>
              <a:gd name="connsiteY0" fmla="*/ 0 h 10972801"/>
              <a:gd name="connsiteX1" fmla="*/ 8576585 w 8576585"/>
              <a:gd name="connsiteY1" fmla="*/ 0 h 10972801"/>
              <a:gd name="connsiteX2" fmla="*/ 8576585 w 8576585"/>
              <a:gd name="connsiteY2" fmla="*/ 10972801 h 10972801"/>
              <a:gd name="connsiteX3" fmla="*/ 5753575 w 8576585"/>
              <a:gd name="connsiteY3" fmla="*/ 10972801 h 10972801"/>
              <a:gd name="connsiteX4" fmla="*/ 4027397 w 8576585"/>
              <a:gd name="connsiteY4" fmla="*/ 10972799 h 10972801"/>
              <a:gd name="connsiteX5" fmla="*/ 3760873 w 8576585"/>
              <a:gd name="connsiteY5" fmla="*/ 10972799 h 10972801"/>
              <a:gd name="connsiteX6" fmla="*/ 3494349 w 8576585"/>
              <a:gd name="connsiteY6" fmla="*/ 10972799 h 10972801"/>
              <a:gd name="connsiteX7" fmla="*/ 766853 w 8576585"/>
              <a:gd name="connsiteY7" fmla="*/ 10972799 h 10972801"/>
              <a:gd name="connsiteX8" fmla="*/ 730191 w 8576585"/>
              <a:gd name="connsiteY8" fmla="*/ 10951009 h 10972801"/>
              <a:gd name="connsiteX9" fmla="*/ 994739 w 8576585"/>
              <a:gd name="connsiteY9" fmla="*/ 10342959 h 10972801"/>
              <a:gd name="connsiteX10" fmla="*/ 1527603 w 8576585"/>
              <a:gd name="connsiteY10" fmla="*/ 10122945 h 10972801"/>
              <a:gd name="connsiteX11" fmla="*/ 1332993 w 8576585"/>
              <a:gd name="connsiteY11" fmla="*/ 9697115 h 10972801"/>
              <a:gd name="connsiteX12" fmla="*/ 118989 w 8576585"/>
              <a:gd name="connsiteY12" fmla="*/ 9391935 h 10972801"/>
              <a:gd name="connsiteX13" fmla="*/ 355303 w 8576585"/>
              <a:gd name="connsiteY13" fmla="*/ 8987393 h 10972801"/>
              <a:gd name="connsiteX14" fmla="*/ 1833421 w 8576585"/>
              <a:gd name="connsiteY14" fmla="*/ 8888033 h 10972801"/>
              <a:gd name="connsiteX15" fmla="*/ 1986331 w 8576585"/>
              <a:gd name="connsiteY15" fmla="*/ 8448007 h 10972801"/>
              <a:gd name="connsiteX16" fmla="*/ 739891 w 8576585"/>
              <a:gd name="connsiteY16" fmla="*/ 8167669 h 10972801"/>
              <a:gd name="connsiteX17" fmla="*/ 642585 w 8576585"/>
              <a:gd name="connsiteY17" fmla="*/ 7734740 h 10972801"/>
              <a:gd name="connsiteX18" fmla="*/ 1189351 w 8576585"/>
              <a:gd name="connsiteY18" fmla="*/ 7557309 h 10972801"/>
              <a:gd name="connsiteX19" fmla="*/ 1180083 w 8576585"/>
              <a:gd name="connsiteY19" fmla="*/ 6872429 h 10972801"/>
              <a:gd name="connsiteX20" fmla="*/ 415539 w 8576585"/>
              <a:gd name="connsiteY20" fmla="*/ 6822749 h 10972801"/>
              <a:gd name="connsiteX21" fmla="*/ 183859 w 8576585"/>
              <a:gd name="connsiteY21" fmla="*/ 6421758 h 10972801"/>
              <a:gd name="connsiteX22" fmla="*/ 2148507 w 8576585"/>
              <a:gd name="connsiteY22" fmla="*/ 6063348 h 10972801"/>
              <a:gd name="connsiteX23" fmla="*/ 2162407 w 8576585"/>
              <a:gd name="connsiteY23" fmla="*/ 5605579 h 10972801"/>
              <a:gd name="connsiteX24" fmla="*/ 790861 w 8576585"/>
              <a:gd name="connsiteY24" fmla="*/ 5424601 h 10972801"/>
              <a:gd name="connsiteX25" fmla="*/ 633319 w 8576585"/>
              <a:gd name="connsiteY25" fmla="*/ 4963283 h 10972801"/>
              <a:gd name="connsiteX26" fmla="*/ 1180083 w 8576585"/>
              <a:gd name="connsiteY26" fmla="*/ 4782304 h 10972801"/>
              <a:gd name="connsiteX27" fmla="*/ 1184717 w 8576585"/>
              <a:gd name="connsiteY27" fmla="*/ 4097426 h 10972801"/>
              <a:gd name="connsiteX28" fmla="*/ 582349 w 8576585"/>
              <a:gd name="connsiteY28" fmla="*/ 3930641 h 10972801"/>
              <a:gd name="connsiteX29" fmla="*/ 661121 w 8576585"/>
              <a:gd name="connsiteY29" fmla="*/ 3479969 h 10972801"/>
              <a:gd name="connsiteX30" fmla="*/ 1884391 w 8576585"/>
              <a:gd name="connsiteY30" fmla="*/ 3213823 h 10972801"/>
              <a:gd name="connsiteX31" fmla="*/ 1467367 w 8576585"/>
              <a:gd name="connsiteY31" fmla="*/ 2699277 h 10972801"/>
              <a:gd name="connsiteX32" fmla="*/ 387739 w 8576585"/>
              <a:gd name="connsiteY32" fmla="*/ 2670888 h 10972801"/>
              <a:gd name="connsiteX33" fmla="*/ 239463 w 8576585"/>
              <a:gd name="connsiteY33" fmla="*/ 2049883 h 10972801"/>
              <a:gd name="connsiteX34" fmla="*/ 874265 w 8576585"/>
              <a:gd name="connsiteY34" fmla="*/ 2007299 h 10972801"/>
              <a:gd name="connsiteX35" fmla="*/ 1462733 w 8576585"/>
              <a:gd name="connsiteY35" fmla="*/ 1897294 h 10972801"/>
              <a:gd name="connsiteX36" fmla="*/ 994739 w 8576585"/>
              <a:gd name="connsiteY36" fmla="*/ 1315322 h 10972801"/>
              <a:gd name="connsiteX37" fmla="*/ 633319 w 8576585"/>
              <a:gd name="connsiteY37" fmla="*/ 701414 h 10972801"/>
              <a:gd name="connsiteX38" fmla="*/ 1189351 w 8576585"/>
              <a:gd name="connsiteY38" fmla="*/ 616247 h 10972801"/>
              <a:gd name="connsiteX39" fmla="*/ 1754649 w 8576585"/>
              <a:gd name="connsiteY39" fmla="*/ 566568 h 10972801"/>
              <a:gd name="connsiteX40" fmla="*/ 1807293 w 8576585"/>
              <a:gd name="connsiteY40" fmla="*/ 8730 h 10972801"/>
              <a:gd name="connsiteX41" fmla="*/ 1790913 w 8576585"/>
              <a:gd name="connsiteY41" fmla="*/ 1 h 10972801"/>
              <a:gd name="connsiteX42" fmla="*/ 3494349 w 8576585"/>
              <a:gd name="connsiteY42" fmla="*/ 1 h 10972801"/>
              <a:gd name="connsiteX43" fmla="*/ 3760873 w 8576585"/>
              <a:gd name="connsiteY43" fmla="*/ 1 h 1097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76585" h="10972801">
                <a:moveTo>
                  <a:pt x="3760873" y="0"/>
                </a:moveTo>
                <a:lnTo>
                  <a:pt x="8576585" y="0"/>
                </a:lnTo>
                <a:lnTo>
                  <a:pt x="8576585" y="10972801"/>
                </a:lnTo>
                <a:lnTo>
                  <a:pt x="5753575" y="10972801"/>
                </a:lnTo>
                <a:lnTo>
                  <a:pt x="4027397" y="10972799"/>
                </a:lnTo>
                <a:lnTo>
                  <a:pt x="3760873" y="10972799"/>
                </a:lnTo>
                <a:lnTo>
                  <a:pt x="3494349" y="10972799"/>
                </a:lnTo>
                <a:lnTo>
                  <a:pt x="766853" y="10972799"/>
                </a:lnTo>
                <a:lnTo>
                  <a:pt x="730191" y="10951009"/>
                </a:lnTo>
                <a:cubicBezTo>
                  <a:pt x="456517" y="10759419"/>
                  <a:pt x="544701" y="10389535"/>
                  <a:pt x="994739" y="10342959"/>
                </a:cubicBezTo>
                <a:cubicBezTo>
                  <a:pt x="1277389" y="10318117"/>
                  <a:pt x="1439565" y="10303923"/>
                  <a:pt x="1527603" y="10122945"/>
                </a:cubicBezTo>
                <a:cubicBezTo>
                  <a:pt x="1620275" y="9920675"/>
                  <a:pt x="1485901" y="9753891"/>
                  <a:pt x="1332993" y="9697115"/>
                </a:cubicBezTo>
                <a:cubicBezTo>
                  <a:pt x="888165" y="9523233"/>
                  <a:pt x="253363" y="9810669"/>
                  <a:pt x="118989" y="9391935"/>
                </a:cubicBezTo>
                <a:cubicBezTo>
                  <a:pt x="63385" y="9210955"/>
                  <a:pt x="207027" y="9044171"/>
                  <a:pt x="355303" y="8987393"/>
                </a:cubicBezTo>
                <a:cubicBezTo>
                  <a:pt x="675021" y="8873837"/>
                  <a:pt x="1560039" y="9051269"/>
                  <a:pt x="1833421" y="8888033"/>
                </a:cubicBezTo>
                <a:cubicBezTo>
                  <a:pt x="1972431" y="8806415"/>
                  <a:pt x="2097535" y="8636083"/>
                  <a:pt x="1986331" y="8448007"/>
                </a:cubicBezTo>
                <a:cubicBezTo>
                  <a:pt x="1773185" y="8093148"/>
                  <a:pt x="1073511" y="8384133"/>
                  <a:pt x="739891" y="8167669"/>
                </a:cubicBezTo>
                <a:cubicBezTo>
                  <a:pt x="596251" y="8075405"/>
                  <a:pt x="517479" y="7897975"/>
                  <a:pt x="642585" y="7734740"/>
                </a:cubicBezTo>
                <a:cubicBezTo>
                  <a:pt x="767693" y="7571504"/>
                  <a:pt x="906701" y="7596344"/>
                  <a:pt x="1189351" y="7557309"/>
                </a:cubicBezTo>
                <a:cubicBezTo>
                  <a:pt x="1750017" y="7486338"/>
                  <a:pt x="1634177" y="6918562"/>
                  <a:pt x="1180083" y="6872429"/>
                </a:cubicBezTo>
                <a:cubicBezTo>
                  <a:pt x="934501" y="6847589"/>
                  <a:pt x="633319" y="6911465"/>
                  <a:pt x="415539" y="6822749"/>
                </a:cubicBezTo>
                <a:cubicBezTo>
                  <a:pt x="271897" y="6765971"/>
                  <a:pt x="114355" y="6620479"/>
                  <a:pt x="183859" y="6421758"/>
                </a:cubicBezTo>
                <a:cubicBezTo>
                  <a:pt x="359935" y="5910759"/>
                  <a:pt x="1777817" y="6382723"/>
                  <a:pt x="2148507" y="6063348"/>
                </a:cubicBezTo>
                <a:cubicBezTo>
                  <a:pt x="2282881" y="5942696"/>
                  <a:pt x="2310681" y="5740426"/>
                  <a:pt x="2162407" y="5605579"/>
                </a:cubicBezTo>
                <a:cubicBezTo>
                  <a:pt x="1865857" y="5332338"/>
                  <a:pt x="1193985" y="5598483"/>
                  <a:pt x="790861" y="5424601"/>
                </a:cubicBezTo>
                <a:cubicBezTo>
                  <a:pt x="614785" y="5350080"/>
                  <a:pt x="508213" y="5162004"/>
                  <a:pt x="633319" y="4963283"/>
                </a:cubicBezTo>
                <a:cubicBezTo>
                  <a:pt x="725991" y="4814242"/>
                  <a:pt x="911335" y="4807144"/>
                  <a:pt x="1180083" y="4782304"/>
                </a:cubicBezTo>
                <a:cubicBezTo>
                  <a:pt x="1685145" y="4729075"/>
                  <a:pt x="1712949" y="4157752"/>
                  <a:pt x="1184717" y="4097426"/>
                </a:cubicBezTo>
                <a:cubicBezTo>
                  <a:pt x="878899" y="4061939"/>
                  <a:pt x="725991" y="4097426"/>
                  <a:pt x="582349" y="3930641"/>
                </a:cubicBezTo>
                <a:cubicBezTo>
                  <a:pt x="457241" y="3778051"/>
                  <a:pt x="494311" y="3589975"/>
                  <a:pt x="661121" y="3479969"/>
                </a:cubicBezTo>
                <a:cubicBezTo>
                  <a:pt x="985473" y="3263505"/>
                  <a:pt x="1689779" y="3565135"/>
                  <a:pt x="1884391" y="3213823"/>
                </a:cubicBezTo>
                <a:cubicBezTo>
                  <a:pt x="2083635" y="2937033"/>
                  <a:pt x="1791717" y="2717020"/>
                  <a:pt x="1467367" y="2699277"/>
                </a:cubicBezTo>
                <a:cubicBezTo>
                  <a:pt x="1226419" y="2685082"/>
                  <a:pt x="536013" y="2752506"/>
                  <a:pt x="387739" y="2670888"/>
                </a:cubicBezTo>
                <a:cubicBezTo>
                  <a:pt x="-75623" y="2653146"/>
                  <a:pt x="-121959" y="2191827"/>
                  <a:pt x="239463" y="2049883"/>
                </a:cubicBezTo>
                <a:cubicBezTo>
                  <a:pt x="387739" y="1989556"/>
                  <a:pt x="693555" y="2007299"/>
                  <a:pt x="874265" y="2007299"/>
                </a:cubicBezTo>
                <a:cubicBezTo>
                  <a:pt x="1263487" y="2007299"/>
                  <a:pt x="1193985" y="2017945"/>
                  <a:pt x="1462733" y="1897294"/>
                </a:cubicBezTo>
                <a:cubicBezTo>
                  <a:pt x="1661977" y="1535336"/>
                  <a:pt x="1518337" y="1340163"/>
                  <a:pt x="994739" y="1315322"/>
                </a:cubicBezTo>
                <a:cubicBezTo>
                  <a:pt x="466509" y="1294031"/>
                  <a:pt x="410905" y="985302"/>
                  <a:pt x="633319" y="701414"/>
                </a:cubicBezTo>
                <a:cubicBezTo>
                  <a:pt x="874265" y="612700"/>
                  <a:pt x="864999" y="612700"/>
                  <a:pt x="1189351" y="616247"/>
                </a:cubicBezTo>
                <a:cubicBezTo>
                  <a:pt x="1374695" y="616247"/>
                  <a:pt x="1597109" y="641088"/>
                  <a:pt x="1754649" y="566568"/>
                </a:cubicBezTo>
                <a:cubicBezTo>
                  <a:pt x="2026295" y="439261"/>
                  <a:pt x="2053155" y="159808"/>
                  <a:pt x="1807293" y="8730"/>
                </a:cubicBezTo>
                <a:lnTo>
                  <a:pt x="1790913" y="1"/>
                </a:lnTo>
                <a:lnTo>
                  <a:pt x="3494349" y="1"/>
                </a:lnTo>
                <a:lnTo>
                  <a:pt x="3760873" y="1"/>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
        <p:nvSpPr>
          <p:cNvPr id="7" name="Picture Placeholder 6">
            <a:extLst>
              <a:ext uri="{FF2B5EF4-FFF2-40B4-BE49-F238E27FC236}">
                <a16:creationId xmlns:a16="http://schemas.microsoft.com/office/drawing/2014/main" id="{7849747D-ED2C-4026-BA8A-5BEAC016C1F1}"/>
              </a:ext>
            </a:extLst>
          </p:cNvPr>
          <p:cNvSpPr>
            <a:spLocks noGrp="1"/>
          </p:cNvSpPr>
          <p:nvPr userDrawn="1">
            <p:ph type="pic" sz="quarter" idx="11"/>
          </p:nvPr>
        </p:nvSpPr>
        <p:spPr>
          <a:xfrm>
            <a:off x="5043111" y="1548582"/>
            <a:ext cx="5404589" cy="3760839"/>
          </a:xfrm>
          <a:custGeom>
            <a:avLst/>
            <a:gdLst>
              <a:gd name="connsiteX0" fmla="*/ 501484 w 8633973"/>
              <a:gd name="connsiteY0" fmla="*/ 0 h 6017342"/>
              <a:gd name="connsiteX1" fmla="*/ 8132488 w 8633973"/>
              <a:gd name="connsiteY1" fmla="*/ 0 h 6017342"/>
              <a:gd name="connsiteX2" fmla="*/ 8633973 w 8633973"/>
              <a:gd name="connsiteY2" fmla="*/ 501485 h 6017342"/>
              <a:gd name="connsiteX3" fmla="*/ 8633973 w 8633973"/>
              <a:gd name="connsiteY3" fmla="*/ 5515857 h 6017342"/>
              <a:gd name="connsiteX4" fmla="*/ 8132488 w 8633973"/>
              <a:gd name="connsiteY4" fmla="*/ 6017342 h 6017342"/>
              <a:gd name="connsiteX5" fmla="*/ 501484 w 8633973"/>
              <a:gd name="connsiteY5" fmla="*/ 6017342 h 6017342"/>
              <a:gd name="connsiteX6" fmla="*/ 0 w 8633973"/>
              <a:gd name="connsiteY6" fmla="*/ 5515857 h 6017342"/>
              <a:gd name="connsiteX7" fmla="*/ 0 w 8633973"/>
              <a:gd name="connsiteY7" fmla="*/ 501485 h 6017342"/>
              <a:gd name="connsiteX8" fmla="*/ 501484 w 8633973"/>
              <a:gd name="connsiteY8" fmla="*/ 0 h 601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3973" h="6017342">
                <a:moveTo>
                  <a:pt x="501484" y="0"/>
                </a:moveTo>
                <a:lnTo>
                  <a:pt x="8132488" y="0"/>
                </a:lnTo>
                <a:cubicBezTo>
                  <a:pt x="8409451" y="0"/>
                  <a:pt x="8633973" y="224522"/>
                  <a:pt x="8633973" y="501485"/>
                </a:cubicBezTo>
                <a:lnTo>
                  <a:pt x="8633973" y="5515857"/>
                </a:lnTo>
                <a:cubicBezTo>
                  <a:pt x="8633973" y="5792820"/>
                  <a:pt x="8409451" y="6017342"/>
                  <a:pt x="8132488" y="6017342"/>
                </a:cubicBezTo>
                <a:lnTo>
                  <a:pt x="501484" y="6017342"/>
                </a:lnTo>
                <a:cubicBezTo>
                  <a:pt x="224521" y="6017342"/>
                  <a:pt x="0" y="5792820"/>
                  <a:pt x="0" y="5515857"/>
                </a:cubicBezTo>
                <a:lnTo>
                  <a:pt x="0" y="501485"/>
                </a:lnTo>
                <a:cubicBezTo>
                  <a:pt x="0" y="224522"/>
                  <a:pt x="224521" y="0"/>
                  <a:pt x="501484" y="0"/>
                </a:cubicBezTo>
                <a:close/>
              </a:path>
            </a:pathLst>
          </a:custGeom>
          <a:solidFill>
            <a:schemeClr val="bg1">
              <a:lumMod val="95000"/>
            </a:schemeClr>
          </a:solidFill>
          <a:effectLst>
            <a:outerShdw blurRad="1270000" dist="2362200" dir="2700000" sx="90000" sy="90000" algn="tl" rotWithShape="0">
              <a:schemeClr val="tx1">
                <a:lumMod val="95000"/>
                <a:lumOff val="5000"/>
                <a:alpha val="40000"/>
              </a:schemeClr>
            </a:outerShdw>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41652412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A86175-65F3-4120-988A-5B321D651E40}"/>
              </a:ext>
            </a:extLst>
          </p:cNvPr>
          <p:cNvSpPr>
            <a:spLocks noGrp="1"/>
          </p:cNvSpPr>
          <p:nvPr>
            <p:ph type="pic" sz="quarter" idx="10"/>
          </p:nvPr>
        </p:nvSpPr>
        <p:spPr>
          <a:xfrm>
            <a:off x="5479089" y="1370935"/>
            <a:ext cx="2441293" cy="4116130"/>
          </a:xfrm>
          <a:prstGeom prst="round2SameRect">
            <a:avLst>
              <a:gd name="adj1" fmla="val 1036"/>
              <a:gd name="adj2" fmla="val 0"/>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
        <p:nvSpPr>
          <p:cNvPr id="5" name="Picture Placeholder 4">
            <a:extLst>
              <a:ext uri="{FF2B5EF4-FFF2-40B4-BE49-F238E27FC236}">
                <a16:creationId xmlns:a16="http://schemas.microsoft.com/office/drawing/2014/main" id="{D2E90B60-55C5-4104-B062-CFD99C7B7232}"/>
              </a:ext>
            </a:extLst>
          </p:cNvPr>
          <p:cNvSpPr>
            <a:spLocks noGrp="1"/>
          </p:cNvSpPr>
          <p:nvPr>
            <p:ph type="pic" sz="quarter" idx="11"/>
          </p:nvPr>
        </p:nvSpPr>
        <p:spPr>
          <a:xfrm>
            <a:off x="8263666" y="1370935"/>
            <a:ext cx="2441293" cy="4116130"/>
          </a:xfrm>
          <a:prstGeom prst="round2SameRect">
            <a:avLst>
              <a:gd name="adj1" fmla="val 1036"/>
              <a:gd name="adj2" fmla="val 0"/>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3365508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638ED0-CFFC-47D4-BAB0-96D518397208}"/>
              </a:ext>
            </a:extLst>
          </p:cNvPr>
          <p:cNvSpPr/>
          <p:nvPr/>
        </p:nvSpPr>
        <p:spPr>
          <a:xfrm rot="5400000" flipH="1">
            <a:off x="-1299101" y="1311199"/>
            <a:ext cx="6858000" cy="4235602"/>
          </a:xfrm>
          <a:custGeom>
            <a:avLst/>
            <a:gdLst>
              <a:gd name="connsiteX0" fmla="*/ 0 w 19477038"/>
              <a:gd name="connsiteY0" fmla="*/ 0 h 8229600"/>
              <a:gd name="connsiteX1" fmla="*/ 19477038 w 19477038"/>
              <a:gd name="connsiteY1" fmla="*/ 0 h 8229600"/>
              <a:gd name="connsiteX2" fmla="*/ 19477038 w 19477038"/>
              <a:gd name="connsiteY2" fmla="*/ 8229600 h 8229600"/>
              <a:gd name="connsiteX3" fmla="*/ 0 w 19477038"/>
              <a:gd name="connsiteY3" fmla="*/ 8229600 h 8229600"/>
              <a:gd name="connsiteX4" fmla="*/ 0 w 19477038"/>
              <a:gd name="connsiteY4" fmla="*/ 0 h 8229600"/>
              <a:gd name="connsiteX0" fmla="*/ 0 w 19477038"/>
              <a:gd name="connsiteY0" fmla="*/ 550606 h 8780206"/>
              <a:gd name="connsiteX1" fmla="*/ 19477038 w 19477038"/>
              <a:gd name="connsiteY1" fmla="*/ 550606 h 8780206"/>
              <a:gd name="connsiteX2" fmla="*/ 19477038 w 19477038"/>
              <a:gd name="connsiteY2" fmla="*/ 8780206 h 8780206"/>
              <a:gd name="connsiteX3" fmla="*/ 0 w 19477038"/>
              <a:gd name="connsiteY3" fmla="*/ 8780206 h 8780206"/>
              <a:gd name="connsiteX4" fmla="*/ 0 w 19477038"/>
              <a:gd name="connsiteY4" fmla="*/ 550606 h 8780206"/>
              <a:gd name="connsiteX0" fmla="*/ 0 w 19477038"/>
              <a:gd name="connsiteY0" fmla="*/ 284740 h 8514340"/>
              <a:gd name="connsiteX1" fmla="*/ 19477038 w 19477038"/>
              <a:gd name="connsiteY1" fmla="*/ 284740 h 8514340"/>
              <a:gd name="connsiteX2" fmla="*/ 19477038 w 19477038"/>
              <a:gd name="connsiteY2" fmla="*/ 8514340 h 8514340"/>
              <a:gd name="connsiteX3" fmla="*/ 0 w 19477038"/>
              <a:gd name="connsiteY3" fmla="*/ 8514340 h 8514340"/>
              <a:gd name="connsiteX4" fmla="*/ 0 w 19477038"/>
              <a:gd name="connsiteY4" fmla="*/ 284740 h 8514340"/>
              <a:gd name="connsiteX0" fmla="*/ 0 w 19477038"/>
              <a:gd name="connsiteY0" fmla="*/ 422999 h 8652599"/>
              <a:gd name="connsiteX1" fmla="*/ 19477038 w 19477038"/>
              <a:gd name="connsiteY1" fmla="*/ 422999 h 8652599"/>
              <a:gd name="connsiteX2" fmla="*/ 19477038 w 19477038"/>
              <a:gd name="connsiteY2" fmla="*/ 8652599 h 8652599"/>
              <a:gd name="connsiteX3" fmla="*/ 0 w 19477038"/>
              <a:gd name="connsiteY3" fmla="*/ 8652599 h 8652599"/>
              <a:gd name="connsiteX4" fmla="*/ 0 w 19477038"/>
              <a:gd name="connsiteY4" fmla="*/ 422999 h 865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038" h="8652599">
                <a:moveTo>
                  <a:pt x="0" y="422999"/>
                </a:moveTo>
                <a:cubicBezTo>
                  <a:pt x="7406746" y="-1199323"/>
                  <a:pt x="12276770" y="2517270"/>
                  <a:pt x="19477038" y="422999"/>
                </a:cubicBezTo>
                <a:lnTo>
                  <a:pt x="19477038" y="8652599"/>
                </a:lnTo>
                <a:lnTo>
                  <a:pt x="0" y="8652599"/>
                </a:lnTo>
                <a:lnTo>
                  <a:pt x="0" y="422999"/>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4" name="Rectangle 2">
            <a:extLst>
              <a:ext uri="{FF2B5EF4-FFF2-40B4-BE49-F238E27FC236}">
                <a16:creationId xmlns:a16="http://schemas.microsoft.com/office/drawing/2014/main" id="{2B29272B-FB29-436F-9298-ED14E42C75F9}"/>
              </a:ext>
            </a:extLst>
          </p:cNvPr>
          <p:cNvSpPr/>
          <p:nvPr/>
        </p:nvSpPr>
        <p:spPr>
          <a:xfrm rot="5400000">
            <a:off x="-1311199" y="1311199"/>
            <a:ext cx="6858000" cy="4235602"/>
          </a:xfrm>
          <a:custGeom>
            <a:avLst/>
            <a:gdLst>
              <a:gd name="connsiteX0" fmla="*/ 0 w 19477038"/>
              <a:gd name="connsiteY0" fmla="*/ 0 h 8229600"/>
              <a:gd name="connsiteX1" fmla="*/ 19477038 w 19477038"/>
              <a:gd name="connsiteY1" fmla="*/ 0 h 8229600"/>
              <a:gd name="connsiteX2" fmla="*/ 19477038 w 19477038"/>
              <a:gd name="connsiteY2" fmla="*/ 8229600 h 8229600"/>
              <a:gd name="connsiteX3" fmla="*/ 0 w 19477038"/>
              <a:gd name="connsiteY3" fmla="*/ 8229600 h 8229600"/>
              <a:gd name="connsiteX4" fmla="*/ 0 w 19477038"/>
              <a:gd name="connsiteY4" fmla="*/ 0 h 8229600"/>
              <a:gd name="connsiteX0" fmla="*/ 0 w 19477038"/>
              <a:gd name="connsiteY0" fmla="*/ 550606 h 8780206"/>
              <a:gd name="connsiteX1" fmla="*/ 19477038 w 19477038"/>
              <a:gd name="connsiteY1" fmla="*/ 550606 h 8780206"/>
              <a:gd name="connsiteX2" fmla="*/ 19477038 w 19477038"/>
              <a:gd name="connsiteY2" fmla="*/ 8780206 h 8780206"/>
              <a:gd name="connsiteX3" fmla="*/ 0 w 19477038"/>
              <a:gd name="connsiteY3" fmla="*/ 8780206 h 8780206"/>
              <a:gd name="connsiteX4" fmla="*/ 0 w 19477038"/>
              <a:gd name="connsiteY4" fmla="*/ 550606 h 8780206"/>
              <a:gd name="connsiteX0" fmla="*/ 0 w 19477038"/>
              <a:gd name="connsiteY0" fmla="*/ 284740 h 8514340"/>
              <a:gd name="connsiteX1" fmla="*/ 19477038 w 19477038"/>
              <a:gd name="connsiteY1" fmla="*/ 284740 h 8514340"/>
              <a:gd name="connsiteX2" fmla="*/ 19477038 w 19477038"/>
              <a:gd name="connsiteY2" fmla="*/ 8514340 h 8514340"/>
              <a:gd name="connsiteX3" fmla="*/ 0 w 19477038"/>
              <a:gd name="connsiteY3" fmla="*/ 8514340 h 8514340"/>
              <a:gd name="connsiteX4" fmla="*/ 0 w 19477038"/>
              <a:gd name="connsiteY4" fmla="*/ 284740 h 8514340"/>
              <a:gd name="connsiteX0" fmla="*/ 0 w 19477038"/>
              <a:gd name="connsiteY0" fmla="*/ 422999 h 8652599"/>
              <a:gd name="connsiteX1" fmla="*/ 19477038 w 19477038"/>
              <a:gd name="connsiteY1" fmla="*/ 422999 h 8652599"/>
              <a:gd name="connsiteX2" fmla="*/ 19477038 w 19477038"/>
              <a:gd name="connsiteY2" fmla="*/ 8652599 h 8652599"/>
              <a:gd name="connsiteX3" fmla="*/ 0 w 19477038"/>
              <a:gd name="connsiteY3" fmla="*/ 8652599 h 8652599"/>
              <a:gd name="connsiteX4" fmla="*/ 0 w 19477038"/>
              <a:gd name="connsiteY4" fmla="*/ 422999 h 865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038" h="8652599">
                <a:moveTo>
                  <a:pt x="0" y="422999"/>
                </a:moveTo>
                <a:cubicBezTo>
                  <a:pt x="7406746" y="-1199323"/>
                  <a:pt x="12276770" y="2517270"/>
                  <a:pt x="19477038" y="422999"/>
                </a:cubicBezTo>
                <a:lnTo>
                  <a:pt x="19477038" y="8652599"/>
                </a:lnTo>
                <a:lnTo>
                  <a:pt x="0" y="8652599"/>
                </a:lnTo>
                <a:lnTo>
                  <a:pt x="0" y="422999"/>
                </a:lnTo>
                <a:close/>
              </a:path>
            </a:pathLst>
          </a:custGeom>
          <a:gradFill flip="none" rotWithShape="1">
            <a:gsLst>
              <a:gs pos="2000">
                <a:schemeClr val="accent1"/>
              </a:gs>
              <a:gs pos="100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18" name="Picture Placeholder 3">
            <a:extLst>
              <a:ext uri="{FF2B5EF4-FFF2-40B4-BE49-F238E27FC236}">
                <a16:creationId xmlns:a16="http://schemas.microsoft.com/office/drawing/2014/main" id="{F673CF85-63C4-4460-B576-B4FE7421D458}"/>
              </a:ext>
            </a:extLst>
          </p:cNvPr>
          <p:cNvSpPr>
            <a:spLocks noGrp="1"/>
          </p:cNvSpPr>
          <p:nvPr userDrawn="1">
            <p:ph type="pic" sz="quarter" idx="10"/>
          </p:nvPr>
        </p:nvSpPr>
        <p:spPr>
          <a:xfrm>
            <a:off x="1268529" y="1065770"/>
            <a:ext cx="4039779" cy="4726460"/>
          </a:xfrm>
          <a:prstGeom prst="roundRect">
            <a:avLst>
              <a:gd name="adj" fmla="val 2061"/>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
        <p:nvSpPr>
          <p:cNvPr id="5" name="TextBox 4">
            <a:extLst>
              <a:ext uri="{FF2B5EF4-FFF2-40B4-BE49-F238E27FC236}">
                <a16:creationId xmlns:a16="http://schemas.microsoft.com/office/drawing/2014/main" id="{A456C414-329F-4C36-B645-E55190E79AD8}"/>
              </a:ext>
            </a:extLst>
          </p:cNvPr>
          <p:cNvSpPr txBox="1"/>
          <p:nvPr userDrawn="1"/>
        </p:nvSpPr>
        <p:spPr>
          <a:xfrm rot="16200000" flipH="1">
            <a:off x="-745271" y="3315480"/>
            <a:ext cx="2227243" cy="227044"/>
          </a:xfrm>
          <a:prstGeom prst="rect">
            <a:avLst/>
          </a:prstGeom>
          <a:noFill/>
        </p:spPr>
        <p:txBody>
          <a:bodyPr wrap="square" rtlCol="0">
            <a:spAutoFit/>
          </a:bodyPr>
          <a:lstStyle/>
          <a:p>
            <a:pPr algn="ctr"/>
            <a:r>
              <a:rPr lang="id-ID" sz="875" strike="noStrike" spc="375">
                <a:solidFill>
                  <a:schemeClr val="bg1">
                    <a:alpha val="45000"/>
                  </a:schemeClr>
                </a:solidFill>
                <a:latin typeface="Nexa Light" panose="02000000000000000000" pitchFamily="50" charset="0"/>
                <a:ea typeface="Roboto Condensed" panose="02000000000000000000" pitchFamily="2" charset="0"/>
                <a:cs typeface="Segoe UI" panose="020B0502040204020203" pitchFamily="34" charset="0"/>
              </a:rPr>
              <a:t>WWW.WEBSITE.COM</a:t>
            </a:r>
          </a:p>
        </p:txBody>
      </p:sp>
      <p:sp>
        <p:nvSpPr>
          <p:cNvPr id="7" name="Freeform: Shape 6">
            <a:extLst>
              <a:ext uri="{FF2B5EF4-FFF2-40B4-BE49-F238E27FC236}">
                <a16:creationId xmlns:a16="http://schemas.microsoft.com/office/drawing/2014/main" id="{5D873C3D-BCBF-449D-9440-158CA473BDAC}"/>
              </a:ext>
            </a:extLst>
          </p:cNvPr>
          <p:cNvSpPr/>
          <p:nvPr userDrawn="1"/>
        </p:nvSpPr>
        <p:spPr>
          <a:xfrm>
            <a:off x="1" y="5766314"/>
            <a:ext cx="1131447" cy="1091686"/>
          </a:xfrm>
          <a:custGeom>
            <a:avLst/>
            <a:gdLst>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76554"/>
              <a:gd name="connsiteY0" fmla="*/ 0 h 3981450"/>
              <a:gd name="connsiteX1" fmla="*/ 3409950 w 3876554"/>
              <a:gd name="connsiteY1" fmla="*/ 2076450 h 3981450"/>
              <a:gd name="connsiteX2" fmla="*/ 3657600 w 3876554"/>
              <a:gd name="connsiteY2" fmla="*/ 3981450 h 3981450"/>
              <a:gd name="connsiteX3" fmla="*/ 38100 w 3876554"/>
              <a:gd name="connsiteY3" fmla="*/ 3962400 h 3981450"/>
              <a:gd name="connsiteX4" fmla="*/ 0 w 3876554"/>
              <a:gd name="connsiteY4" fmla="*/ 0 h 3981450"/>
              <a:gd name="connsiteX0" fmla="*/ 0 w 3916378"/>
              <a:gd name="connsiteY0" fmla="*/ 0 h 3981450"/>
              <a:gd name="connsiteX1" fmla="*/ 3409950 w 3916378"/>
              <a:gd name="connsiteY1" fmla="*/ 2076450 h 3981450"/>
              <a:gd name="connsiteX2" fmla="*/ 3657600 w 3916378"/>
              <a:gd name="connsiteY2" fmla="*/ 3981450 h 3981450"/>
              <a:gd name="connsiteX3" fmla="*/ 38100 w 3916378"/>
              <a:gd name="connsiteY3" fmla="*/ 3962400 h 3981450"/>
              <a:gd name="connsiteX4" fmla="*/ 0 w 3916378"/>
              <a:gd name="connsiteY4" fmla="*/ 0 h 3981450"/>
              <a:gd name="connsiteX0" fmla="*/ 0 w 3873335"/>
              <a:gd name="connsiteY0" fmla="*/ 0 h 3981450"/>
              <a:gd name="connsiteX1" fmla="*/ 3409950 w 3873335"/>
              <a:gd name="connsiteY1" fmla="*/ 2076450 h 3981450"/>
              <a:gd name="connsiteX2" fmla="*/ 3657600 w 3873335"/>
              <a:gd name="connsiteY2" fmla="*/ 3981450 h 3981450"/>
              <a:gd name="connsiteX3" fmla="*/ 38100 w 3873335"/>
              <a:gd name="connsiteY3" fmla="*/ 3962400 h 3981450"/>
              <a:gd name="connsiteX4" fmla="*/ 0 w 3873335"/>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38100 w 3786126"/>
              <a:gd name="connsiteY3" fmla="*/ 396240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4032226"/>
              <a:gd name="connsiteY0" fmla="*/ 0 h 4003693"/>
              <a:gd name="connsiteX1" fmla="*/ 3409950 w 4032226"/>
              <a:gd name="connsiteY1" fmla="*/ 2076450 h 4003693"/>
              <a:gd name="connsiteX2" fmla="*/ 3943350 w 4032226"/>
              <a:gd name="connsiteY2" fmla="*/ 4003693 h 4003693"/>
              <a:gd name="connsiteX3" fmla="*/ 0 w 4032226"/>
              <a:gd name="connsiteY3" fmla="*/ 3981450 h 4003693"/>
              <a:gd name="connsiteX4" fmla="*/ 0 w 4032226"/>
              <a:gd name="connsiteY4" fmla="*/ 0 h 4003693"/>
              <a:gd name="connsiteX0" fmla="*/ 0 w 3948509"/>
              <a:gd name="connsiteY0" fmla="*/ 0 h 4003693"/>
              <a:gd name="connsiteX1" fmla="*/ 3409950 w 3948509"/>
              <a:gd name="connsiteY1" fmla="*/ 2076450 h 4003693"/>
              <a:gd name="connsiteX2" fmla="*/ 3943350 w 3948509"/>
              <a:gd name="connsiteY2" fmla="*/ 4003693 h 4003693"/>
              <a:gd name="connsiteX3" fmla="*/ 0 w 3948509"/>
              <a:gd name="connsiteY3" fmla="*/ 3981450 h 4003693"/>
              <a:gd name="connsiteX4" fmla="*/ 0 w 3948509"/>
              <a:gd name="connsiteY4" fmla="*/ 0 h 4003693"/>
              <a:gd name="connsiteX0" fmla="*/ 0 w 3943350"/>
              <a:gd name="connsiteY0" fmla="*/ 0 h 4003693"/>
              <a:gd name="connsiteX1" fmla="*/ 3333750 w 3943350"/>
              <a:gd name="connsiteY1" fmla="*/ 1942994 h 4003693"/>
              <a:gd name="connsiteX2" fmla="*/ 3943350 w 3943350"/>
              <a:gd name="connsiteY2" fmla="*/ 4003693 h 4003693"/>
              <a:gd name="connsiteX3" fmla="*/ 0 w 3943350"/>
              <a:gd name="connsiteY3" fmla="*/ 3981450 h 4003693"/>
              <a:gd name="connsiteX4" fmla="*/ 0 w 3943350"/>
              <a:gd name="connsiteY4" fmla="*/ 0 h 4003693"/>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900" h="3981450">
                <a:moveTo>
                  <a:pt x="0" y="0"/>
                </a:moveTo>
                <a:cubicBezTo>
                  <a:pt x="762000" y="1189072"/>
                  <a:pt x="2584450" y="1190447"/>
                  <a:pt x="3200400" y="1720566"/>
                </a:cubicBezTo>
                <a:cubicBezTo>
                  <a:pt x="3816350" y="2250685"/>
                  <a:pt x="3971925" y="2641175"/>
                  <a:pt x="4152900" y="3981450"/>
                </a:cubicBezTo>
                <a:lnTo>
                  <a:pt x="0" y="3981450"/>
                </a:lnTo>
                <a:lnTo>
                  <a:pt x="0" y="0"/>
                </a:lnTo>
                <a:close/>
              </a:path>
            </a:pathLst>
          </a:custGeom>
          <a:gradFill flip="none" rotWithShape="1">
            <a:gsLst>
              <a:gs pos="100000">
                <a:schemeClr val="accent1">
                  <a:alpha val="4000"/>
                </a:schemeClr>
              </a:gs>
              <a:gs pos="0">
                <a:srgbClr val="181B2C">
                  <a:alpha val="3000"/>
                </a:srgbClr>
              </a:gs>
              <a:gs pos="55000">
                <a:schemeClr val="accent5">
                  <a:alpha val="33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8" name="Freeform: Shape 7">
            <a:extLst>
              <a:ext uri="{FF2B5EF4-FFF2-40B4-BE49-F238E27FC236}">
                <a16:creationId xmlns:a16="http://schemas.microsoft.com/office/drawing/2014/main" id="{C6EB7A74-782D-43D5-BB57-22D5D1A0BC2B}"/>
              </a:ext>
            </a:extLst>
          </p:cNvPr>
          <p:cNvSpPr/>
          <p:nvPr userDrawn="1"/>
        </p:nvSpPr>
        <p:spPr>
          <a:xfrm>
            <a:off x="807" y="5439261"/>
            <a:ext cx="335379" cy="710423"/>
          </a:xfrm>
          <a:custGeom>
            <a:avLst/>
            <a:gdLst>
              <a:gd name="connsiteX0" fmla="*/ 0 w 1189942"/>
              <a:gd name="connsiteY0" fmla="*/ 0 h 2524513"/>
              <a:gd name="connsiteX1" fmla="*/ 175601 w 1189942"/>
              <a:gd name="connsiteY1" fmla="*/ 17702 h 2524513"/>
              <a:gd name="connsiteX2" fmla="*/ 1189942 w 1189942"/>
              <a:gd name="connsiteY2" fmla="*/ 1262256 h 2524513"/>
              <a:gd name="connsiteX3" fmla="*/ 175601 w 1189942"/>
              <a:gd name="connsiteY3" fmla="*/ 2506811 h 2524513"/>
              <a:gd name="connsiteX4" fmla="*/ 0 w 1189942"/>
              <a:gd name="connsiteY4" fmla="*/ 2524513 h 252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942" h="2524513">
                <a:moveTo>
                  <a:pt x="0" y="0"/>
                </a:moveTo>
                <a:lnTo>
                  <a:pt x="175601" y="17702"/>
                </a:lnTo>
                <a:cubicBezTo>
                  <a:pt x="754484" y="136158"/>
                  <a:pt x="1189942" y="648354"/>
                  <a:pt x="1189942" y="1262256"/>
                </a:cubicBezTo>
                <a:cubicBezTo>
                  <a:pt x="1189942" y="1876159"/>
                  <a:pt x="754484" y="2388354"/>
                  <a:pt x="175601" y="2506811"/>
                </a:cubicBezTo>
                <a:lnTo>
                  <a:pt x="0" y="2524513"/>
                </a:lnTo>
                <a:close/>
              </a:path>
            </a:pathLst>
          </a:custGeom>
          <a:gradFill>
            <a:gsLst>
              <a:gs pos="2000">
                <a:schemeClr val="accent1"/>
              </a:gs>
              <a:gs pos="100000">
                <a:schemeClr val="accent5"/>
              </a:gs>
            </a:gsLst>
            <a:path path="circle">
              <a:fillToRect l="50000" t="-80000" r="50000" b="180000"/>
            </a:path>
          </a:gradFill>
          <a:ln>
            <a:noFill/>
          </a:ln>
          <a:effectLst>
            <a:outerShdw blurRad="1270000" dist="6223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grpSp>
        <p:nvGrpSpPr>
          <p:cNvPr id="9" name="Group 8">
            <a:extLst>
              <a:ext uri="{FF2B5EF4-FFF2-40B4-BE49-F238E27FC236}">
                <a16:creationId xmlns:a16="http://schemas.microsoft.com/office/drawing/2014/main" id="{80357AD9-B6DF-4384-BF64-04C04CF70FCD}"/>
              </a:ext>
            </a:extLst>
          </p:cNvPr>
          <p:cNvGrpSpPr/>
          <p:nvPr userDrawn="1"/>
        </p:nvGrpSpPr>
        <p:grpSpPr>
          <a:xfrm>
            <a:off x="1175433" y="6288181"/>
            <a:ext cx="2137745" cy="226985"/>
            <a:chOff x="1173828" y="9898598"/>
            <a:chExt cx="3415102" cy="363175"/>
          </a:xfrm>
        </p:grpSpPr>
        <p:sp>
          <p:nvSpPr>
            <p:cNvPr id="10" name="TextBox 9">
              <a:extLst>
                <a:ext uri="{FF2B5EF4-FFF2-40B4-BE49-F238E27FC236}">
                  <a16:creationId xmlns:a16="http://schemas.microsoft.com/office/drawing/2014/main" id="{887F4CC9-0D70-4836-A867-17B478C9ACFA}"/>
                </a:ext>
              </a:extLst>
            </p:cNvPr>
            <p:cNvSpPr txBox="1"/>
            <p:nvPr/>
          </p:nvSpPr>
          <p:spPr>
            <a:xfrm>
              <a:off x="1173828" y="9898598"/>
              <a:ext cx="3415102" cy="363175"/>
            </a:xfrm>
            <a:prstGeom prst="rect">
              <a:avLst/>
            </a:prstGeom>
            <a:noFill/>
          </p:spPr>
          <p:txBody>
            <a:bodyPr wrap="none" rtlCol="0">
              <a:spAutoFit/>
            </a:bodyPr>
            <a:lstStyle/>
            <a:p>
              <a:pPr algn="l"/>
              <a:r>
                <a:rPr lang="en-US" sz="875" b="0" spc="188">
                  <a:solidFill>
                    <a:schemeClr val="bg1"/>
                  </a:solidFill>
                  <a:latin typeface="Nexa Light" panose="02000000000000000000" pitchFamily="50" charset="0"/>
                  <a:ea typeface="Roboto Condensed" panose="02000000000000000000" pitchFamily="2" charset="0"/>
                  <a:cs typeface="Segoe UI" panose="020B0502040204020203" pitchFamily="34" charset="0"/>
                </a:rPr>
                <a:t>VISIONARY</a:t>
              </a:r>
              <a:r>
                <a:rPr lang="en-US" sz="875" spc="188">
                  <a:solidFill>
                    <a:schemeClr val="bg1"/>
                  </a:solidFill>
                  <a:latin typeface="Nexa Light" panose="02000000000000000000" pitchFamily="50" charset="0"/>
                  <a:ea typeface="Roboto Condensed" panose="02000000000000000000" pitchFamily="2" charset="0"/>
                  <a:cs typeface="Segoe UI" panose="020B0502040204020203" pitchFamily="34" charset="0"/>
                </a:rPr>
                <a:t>  </a:t>
              </a:r>
              <a:r>
                <a:rPr lang="en-US" sz="875" spc="188">
                  <a:solidFill>
                    <a:schemeClr val="bg1">
                      <a:alpha val="45000"/>
                    </a:schemeClr>
                  </a:solidFill>
                  <a:latin typeface="Nexa Light" panose="02000000000000000000" pitchFamily="50" charset="0"/>
                  <a:ea typeface="Roboto Condensed" panose="02000000000000000000" pitchFamily="2" charset="0"/>
                  <a:cs typeface="Segoe UI" panose="020B0502040204020203" pitchFamily="34" charset="0"/>
                </a:rPr>
                <a:t>2017.ALL RIGHTS</a:t>
              </a:r>
              <a:endParaRPr lang="id-ID" sz="875" spc="188">
                <a:solidFill>
                  <a:schemeClr val="bg1">
                    <a:alpha val="4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sp>
          <p:nvSpPr>
            <p:cNvPr id="11" name="Rectangle 10">
              <a:extLst>
                <a:ext uri="{FF2B5EF4-FFF2-40B4-BE49-F238E27FC236}">
                  <a16:creationId xmlns:a16="http://schemas.microsoft.com/office/drawing/2014/main" id="{BF557C3C-268B-4B95-A52A-5E94B06609E5}"/>
                </a:ext>
              </a:extLst>
            </p:cNvPr>
            <p:cNvSpPr/>
            <p:nvPr userDrawn="1"/>
          </p:nvSpPr>
          <p:spPr>
            <a:xfrm>
              <a:off x="2624660" y="9977803"/>
              <a:ext cx="10800" cy="14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solidFill>
                  <a:schemeClr val="bg1"/>
                </a:solidFill>
                <a:latin typeface="Nexa Light" panose="02000000000000000000" pitchFamily="50" charset="0"/>
              </a:endParaRPr>
            </a:p>
          </p:txBody>
        </p:sp>
      </p:grpSp>
      <p:grpSp>
        <p:nvGrpSpPr>
          <p:cNvPr id="12" name="Group 11">
            <a:extLst>
              <a:ext uri="{FF2B5EF4-FFF2-40B4-BE49-F238E27FC236}">
                <a16:creationId xmlns:a16="http://schemas.microsoft.com/office/drawing/2014/main" id="{990F06B5-BA78-4CFE-BE1D-889FBDA7887D}"/>
              </a:ext>
            </a:extLst>
          </p:cNvPr>
          <p:cNvGrpSpPr/>
          <p:nvPr userDrawn="1"/>
        </p:nvGrpSpPr>
        <p:grpSpPr>
          <a:xfrm>
            <a:off x="1175435" y="418371"/>
            <a:ext cx="1468109" cy="296920"/>
            <a:chOff x="1299865" y="646279"/>
            <a:chExt cx="2345343" cy="475072"/>
          </a:xfrm>
        </p:grpSpPr>
        <p:sp>
          <p:nvSpPr>
            <p:cNvPr id="13" name="Text Placeholder 2">
              <a:extLst>
                <a:ext uri="{FF2B5EF4-FFF2-40B4-BE49-F238E27FC236}">
                  <a16:creationId xmlns:a16="http://schemas.microsoft.com/office/drawing/2014/main" id="{ABE71D36-B33B-498C-84FD-BC043E894CD8}"/>
                </a:ext>
              </a:extLst>
            </p:cNvPr>
            <p:cNvSpPr txBox="1">
              <a:spLocks/>
            </p:cNvSpPr>
            <p:nvPr/>
          </p:nvSpPr>
          <p:spPr>
            <a:xfrm>
              <a:off x="1877786" y="655335"/>
              <a:ext cx="1767422" cy="45696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sz="1750" b="0">
                  <a:gradFill flip="none" rotWithShape="1">
                    <a:gsLst>
                      <a:gs pos="55000">
                        <a:schemeClr val="bg1"/>
                      </a:gs>
                      <a:gs pos="100000">
                        <a:schemeClr val="bg1">
                          <a:alpha val="0"/>
                        </a:schemeClr>
                      </a:gs>
                    </a:gsLst>
                    <a:lin ang="5400000" scaled="0"/>
                    <a:tileRect/>
                  </a:gradFill>
                  <a:latin typeface="Nexa Bold" panose="02000000000000000000" pitchFamily="50" charset="0"/>
                </a:rPr>
                <a:t>visionary</a:t>
              </a:r>
              <a:endParaRPr lang="id-ID" sz="1750" b="0">
                <a:gradFill flip="none" rotWithShape="1">
                  <a:gsLst>
                    <a:gs pos="55000">
                      <a:schemeClr val="bg1"/>
                    </a:gs>
                    <a:gs pos="100000">
                      <a:schemeClr val="bg1">
                        <a:alpha val="0"/>
                      </a:schemeClr>
                    </a:gs>
                  </a:gsLst>
                  <a:lin ang="5400000" scaled="0"/>
                  <a:tileRect/>
                </a:gradFill>
                <a:latin typeface="Nexa Bold" panose="02000000000000000000" pitchFamily="50" charset="0"/>
              </a:endParaRPr>
            </a:p>
          </p:txBody>
        </p:sp>
        <p:grpSp>
          <p:nvGrpSpPr>
            <p:cNvPr id="14" name="Group 13">
              <a:extLst>
                <a:ext uri="{FF2B5EF4-FFF2-40B4-BE49-F238E27FC236}">
                  <a16:creationId xmlns:a16="http://schemas.microsoft.com/office/drawing/2014/main" id="{71BE2F2F-3BBF-4798-B725-C985A1C5943E}"/>
                </a:ext>
              </a:extLst>
            </p:cNvPr>
            <p:cNvGrpSpPr/>
            <p:nvPr/>
          </p:nvGrpSpPr>
          <p:grpSpPr>
            <a:xfrm>
              <a:off x="1299865" y="646279"/>
              <a:ext cx="507652" cy="475072"/>
              <a:chOff x="9403349" y="4996764"/>
              <a:chExt cx="961294" cy="899602"/>
            </a:xfrm>
          </p:grpSpPr>
          <p:sp>
            <p:nvSpPr>
              <p:cNvPr id="15" name="Freeform: Shape 14">
                <a:extLst>
                  <a:ext uri="{FF2B5EF4-FFF2-40B4-BE49-F238E27FC236}">
                    <a16:creationId xmlns:a16="http://schemas.microsoft.com/office/drawing/2014/main" id="{EFA5208B-154E-4C01-9232-F12B3F754AC8}"/>
                  </a:ext>
                </a:extLst>
              </p:cNvPr>
              <p:cNvSpPr/>
              <p:nvPr/>
            </p:nvSpPr>
            <p:spPr>
              <a:xfrm>
                <a:off x="9403349" y="4996764"/>
                <a:ext cx="961294" cy="899602"/>
              </a:xfrm>
              <a:custGeom>
                <a:avLst/>
                <a:gdLst>
                  <a:gd name="connsiteX0" fmla="*/ 711807 w 961294"/>
                  <a:gd name="connsiteY0" fmla="*/ 0 h 899602"/>
                  <a:gd name="connsiteX1" fmla="*/ 749381 w 961294"/>
                  <a:gd name="connsiteY1" fmla="*/ 20395 h 899602"/>
                  <a:gd name="connsiteX2" fmla="*/ 961294 w 961294"/>
                  <a:gd name="connsiteY2" fmla="*/ 418955 h 899602"/>
                  <a:gd name="connsiteX3" fmla="*/ 480647 w 961294"/>
                  <a:gd name="connsiteY3" fmla="*/ 899602 h 899602"/>
                  <a:gd name="connsiteX4" fmla="*/ 0 w 961294"/>
                  <a:gd name="connsiteY4" fmla="*/ 418955 h 899602"/>
                  <a:gd name="connsiteX5" fmla="*/ 211913 w 961294"/>
                  <a:gd name="connsiteY5" fmla="*/ 20395 h 899602"/>
                  <a:gd name="connsiteX6" fmla="*/ 249486 w 961294"/>
                  <a:gd name="connsiteY6" fmla="*/ 1 h 899602"/>
                  <a:gd name="connsiteX7" fmla="*/ 480646 w 961294"/>
                  <a:gd name="connsiteY7" fmla="*/ 311004 h 89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294" h="899602">
                    <a:moveTo>
                      <a:pt x="711807" y="0"/>
                    </a:moveTo>
                    <a:lnTo>
                      <a:pt x="749381" y="20395"/>
                    </a:lnTo>
                    <a:cubicBezTo>
                      <a:pt x="877234" y="106771"/>
                      <a:pt x="961294" y="253047"/>
                      <a:pt x="961294" y="418955"/>
                    </a:cubicBezTo>
                    <a:cubicBezTo>
                      <a:pt x="961294" y="684409"/>
                      <a:pt x="746101" y="899602"/>
                      <a:pt x="480647" y="899602"/>
                    </a:cubicBezTo>
                    <a:cubicBezTo>
                      <a:pt x="215193" y="899602"/>
                      <a:pt x="0" y="684409"/>
                      <a:pt x="0" y="418955"/>
                    </a:cubicBezTo>
                    <a:cubicBezTo>
                      <a:pt x="0" y="253047"/>
                      <a:pt x="84060" y="106771"/>
                      <a:pt x="211913" y="20395"/>
                    </a:cubicBezTo>
                    <a:lnTo>
                      <a:pt x="249486" y="1"/>
                    </a:lnTo>
                    <a:lnTo>
                      <a:pt x="480646" y="311004"/>
                    </a:lnTo>
                    <a:close/>
                  </a:path>
                </a:pathLst>
              </a:custGeom>
              <a:noFill/>
              <a:ln w="31750">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50"/>
              </a:p>
            </p:txBody>
          </p:sp>
          <p:sp>
            <p:nvSpPr>
              <p:cNvPr id="16" name="Freeform: Shape 15">
                <a:extLst>
                  <a:ext uri="{FF2B5EF4-FFF2-40B4-BE49-F238E27FC236}">
                    <a16:creationId xmlns:a16="http://schemas.microsoft.com/office/drawing/2014/main" id="{299A9C66-621B-495F-9BE0-8F05A676E279}"/>
                  </a:ext>
                </a:extLst>
              </p:cNvPr>
              <p:cNvSpPr/>
              <p:nvPr/>
            </p:nvSpPr>
            <p:spPr>
              <a:xfrm>
                <a:off x="9628629" y="5312361"/>
                <a:ext cx="510734" cy="477958"/>
              </a:xfrm>
              <a:custGeom>
                <a:avLst/>
                <a:gdLst>
                  <a:gd name="connsiteX0" fmla="*/ 711807 w 961294"/>
                  <a:gd name="connsiteY0" fmla="*/ 0 h 899602"/>
                  <a:gd name="connsiteX1" fmla="*/ 749381 w 961294"/>
                  <a:gd name="connsiteY1" fmla="*/ 20395 h 899602"/>
                  <a:gd name="connsiteX2" fmla="*/ 961294 w 961294"/>
                  <a:gd name="connsiteY2" fmla="*/ 418955 h 899602"/>
                  <a:gd name="connsiteX3" fmla="*/ 480647 w 961294"/>
                  <a:gd name="connsiteY3" fmla="*/ 899602 h 899602"/>
                  <a:gd name="connsiteX4" fmla="*/ 0 w 961294"/>
                  <a:gd name="connsiteY4" fmla="*/ 418955 h 899602"/>
                  <a:gd name="connsiteX5" fmla="*/ 211913 w 961294"/>
                  <a:gd name="connsiteY5" fmla="*/ 20395 h 899602"/>
                  <a:gd name="connsiteX6" fmla="*/ 249486 w 961294"/>
                  <a:gd name="connsiteY6" fmla="*/ 1 h 899602"/>
                  <a:gd name="connsiteX7" fmla="*/ 480646 w 961294"/>
                  <a:gd name="connsiteY7" fmla="*/ 311004 h 89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294" h="899602">
                    <a:moveTo>
                      <a:pt x="711807" y="0"/>
                    </a:moveTo>
                    <a:lnTo>
                      <a:pt x="749381" y="20395"/>
                    </a:lnTo>
                    <a:cubicBezTo>
                      <a:pt x="877234" y="106771"/>
                      <a:pt x="961294" y="253047"/>
                      <a:pt x="961294" y="418955"/>
                    </a:cubicBezTo>
                    <a:cubicBezTo>
                      <a:pt x="961294" y="684409"/>
                      <a:pt x="746101" y="899602"/>
                      <a:pt x="480647" y="899602"/>
                    </a:cubicBezTo>
                    <a:cubicBezTo>
                      <a:pt x="215193" y="899602"/>
                      <a:pt x="0" y="684409"/>
                      <a:pt x="0" y="418955"/>
                    </a:cubicBezTo>
                    <a:cubicBezTo>
                      <a:pt x="0" y="253047"/>
                      <a:pt x="84060" y="106771"/>
                      <a:pt x="211913" y="20395"/>
                    </a:cubicBezTo>
                    <a:lnTo>
                      <a:pt x="249486" y="1"/>
                    </a:lnTo>
                    <a:lnTo>
                      <a:pt x="480646" y="311004"/>
                    </a:lnTo>
                    <a:close/>
                  </a:path>
                </a:pathLst>
              </a:custGeom>
              <a:noFill/>
              <a:ln w="31750">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50"/>
              </a:p>
            </p:txBody>
          </p:sp>
        </p:grpSp>
      </p:grpSp>
    </p:spTree>
    <p:extLst>
      <p:ext uri="{BB962C8B-B14F-4D97-AF65-F5344CB8AC3E}">
        <p14:creationId xmlns:p14="http://schemas.microsoft.com/office/powerpoint/2010/main" val="105826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EEB69-25EE-FAFE-E0DD-FFBE9CB128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46615C-3AC1-C88A-5622-B381970F1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6009C-B5DE-B91D-02F4-136DF6386F0D}"/>
              </a:ext>
            </a:extLst>
          </p:cNvPr>
          <p:cNvSpPr>
            <a:spLocks noGrp="1"/>
          </p:cNvSpPr>
          <p:nvPr>
            <p:ph type="dt" sz="half" idx="10"/>
          </p:nvPr>
        </p:nvSpPr>
        <p:spPr/>
        <p:txBody>
          <a:bodyPr/>
          <a:lstStyle/>
          <a:p>
            <a:fld id="{8B199BB2-5671-1147-A010-431C904ADBEF}" type="datetime1">
              <a:rPr lang="en-US" smtClean="0"/>
              <a:t>1/24/2024</a:t>
            </a:fld>
            <a:endParaRPr lang="en-US"/>
          </a:p>
        </p:txBody>
      </p:sp>
      <p:sp>
        <p:nvSpPr>
          <p:cNvPr id="5" name="Footer Placeholder 4">
            <a:extLst>
              <a:ext uri="{FF2B5EF4-FFF2-40B4-BE49-F238E27FC236}">
                <a16:creationId xmlns:a16="http://schemas.microsoft.com/office/drawing/2014/main" id="{64584A98-650D-336E-4374-7E19D4675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0BA28-D86C-C256-E31B-0080E09E7780}"/>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5173802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1DEE7EC-1221-4F26-9E62-B67BF61638D4}"/>
              </a:ext>
            </a:extLst>
          </p:cNvPr>
          <p:cNvSpPr>
            <a:spLocks noGrp="1"/>
          </p:cNvSpPr>
          <p:nvPr>
            <p:ph type="pic" sz="quarter" idx="12"/>
          </p:nvPr>
        </p:nvSpPr>
        <p:spPr>
          <a:xfrm>
            <a:off x="5580755" y="0"/>
            <a:ext cx="2203749" cy="3429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
        <p:nvSpPr>
          <p:cNvPr id="6" name="Picture Placeholder 3">
            <a:extLst>
              <a:ext uri="{FF2B5EF4-FFF2-40B4-BE49-F238E27FC236}">
                <a16:creationId xmlns:a16="http://schemas.microsoft.com/office/drawing/2014/main" id="{E338C08B-3482-4DA8-9807-4E68A4C26508}"/>
              </a:ext>
            </a:extLst>
          </p:cNvPr>
          <p:cNvSpPr>
            <a:spLocks noGrp="1"/>
          </p:cNvSpPr>
          <p:nvPr>
            <p:ph type="pic" sz="quarter" idx="13"/>
          </p:nvPr>
        </p:nvSpPr>
        <p:spPr>
          <a:xfrm>
            <a:off x="7784503" y="3429000"/>
            <a:ext cx="2203749" cy="3429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
        <p:nvSpPr>
          <p:cNvPr id="7" name="Picture Placeholder 3">
            <a:extLst>
              <a:ext uri="{FF2B5EF4-FFF2-40B4-BE49-F238E27FC236}">
                <a16:creationId xmlns:a16="http://schemas.microsoft.com/office/drawing/2014/main" id="{3DA771EF-E223-45ED-8DC4-9ED9311430D0}"/>
              </a:ext>
            </a:extLst>
          </p:cNvPr>
          <p:cNvSpPr>
            <a:spLocks noGrp="1"/>
          </p:cNvSpPr>
          <p:nvPr>
            <p:ph type="pic" sz="quarter" idx="14"/>
          </p:nvPr>
        </p:nvSpPr>
        <p:spPr>
          <a:xfrm>
            <a:off x="9988252" y="0"/>
            <a:ext cx="2203749" cy="3429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2905983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5EE80D2-3AC2-4ABB-9148-06F6233DF0EC}"/>
              </a:ext>
            </a:extLst>
          </p:cNvPr>
          <p:cNvSpPr>
            <a:spLocks noGrp="1"/>
          </p:cNvSpPr>
          <p:nvPr>
            <p:ph type="pic" sz="quarter" idx="13"/>
          </p:nvPr>
        </p:nvSpPr>
        <p:spPr>
          <a:xfrm>
            <a:off x="3052468" y="4564899"/>
            <a:ext cx="3043533" cy="2293102"/>
          </a:xfrm>
          <a:custGeom>
            <a:avLst/>
            <a:gdLst>
              <a:gd name="connsiteX0" fmla="*/ 1 w 4862122"/>
              <a:gd name="connsiteY0" fmla="*/ 0 h 3668963"/>
              <a:gd name="connsiteX1" fmla="*/ 4862122 w 4862122"/>
              <a:gd name="connsiteY1" fmla="*/ 0 h 3668963"/>
              <a:gd name="connsiteX2" fmla="*/ 4862122 w 4862122"/>
              <a:gd name="connsiteY2" fmla="*/ 3668963 h 3668963"/>
              <a:gd name="connsiteX3" fmla="*/ 1834482 w 4862122"/>
              <a:gd name="connsiteY3" fmla="*/ 3668963 h 3668963"/>
              <a:gd name="connsiteX4" fmla="*/ 0 w 4862122"/>
              <a:gd name="connsiteY4" fmla="*/ 1834481 h 3668963"/>
              <a:gd name="connsiteX5" fmla="*/ 1 w 4862122"/>
              <a:gd name="connsiteY5" fmla="*/ 0 h 36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2122" h="3668963">
                <a:moveTo>
                  <a:pt x="1" y="0"/>
                </a:moveTo>
                <a:lnTo>
                  <a:pt x="4862122" y="0"/>
                </a:lnTo>
                <a:lnTo>
                  <a:pt x="4862122" y="3668963"/>
                </a:lnTo>
                <a:lnTo>
                  <a:pt x="1834482" y="3668963"/>
                </a:lnTo>
                <a:cubicBezTo>
                  <a:pt x="821326" y="3668963"/>
                  <a:pt x="0" y="2847637"/>
                  <a:pt x="0" y="1834481"/>
                </a:cubicBezTo>
                <a:cubicBezTo>
                  <a:pt x="0" y="1222987"/>
                  <a:pt x="1" y="611494"/>
                  <a:pt x="1" y="0"/>
                </a:cubicBez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
        <p:nvSpPr>
          <p:cNvPr id="7" name="Picture Placeholder 6">
            <a:extLst>
              <a:ext uri="{FF2B5EF4-FFF2-40B4-BE49-F238E27FC236}">
                <a16:creationId xmlns:a16="http://schemas.microsoft.com/office/drawing/2014/main" id="{43CC49EF-A80F-43FE-A2A7-D68B6EC4C97C}"/>
              </a:ext>
            </a:extLst>
          </p:cNvPr>
          <p:cNvSpPr>
            <a:spLocks noGrp="1"/>
          </p:cNvSpPr>
          <p:nvPr>
            <p:ph type="pic" sz="quarter" idx="11"/>
          </p:nvPr>
        </p:nvSpPr>
        <p:spPr>
          <a:xfrm>
            <a:off x="0" y="1"/>
            <a:ext cx="3043533" cy="2316914"/>
          </a:xfrm>
          <a:custGeom>
            <a:avLst/>
            <a:gdLst>
              <a:gd name="connsiteX0" fmla="*/ 0 w 4862122"/>
              <a:gd name="connsiteY0" fmla="*/ 0 h 3707063"/>
              <a:gd name="connsiteX1" fmla="*/ 3008590 w 4862122"/>
              <a:gd name="connsiteY1" fmla="*/ 0 h 3707063"/>
              <a:gd name="connsiteX2" fmla="*/ 4862122 w 4862122"/>
              <a:gd name="connsiteY2" fmla="*/ 1853532 h 3707063"/>
              <a:gd name="connsiteX3" fmla="*/ 4862121 w 4862122"/>
              <a:gd name="connsiteY3" fmla="*/ 3707063 h 3707063"/>
              <a:gd name="connsiteX4" fmla="*/ 0 w 4862122"/>
              <a:gd name="connsiteY4" fmla="*/ 3707063 h 3707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22" h="3707063">
                <a:moveTo>
                  <a:pt x="0" y="0"/>
                </a:moveTo>
                <a:lnTo>
                  <a:pt x="3008590" y="0"/>
                </a:lnTo>
                <a:cubicBezTo>
                  <a:pt x="4032267" y="0"/>
                  <a:pt x="4862122" y="829855"/>
                  <a:pt x="4862122" y="1853532"/>
                </a:cubicBezTo>
                <a:cubicBezTo>
                  <a:pt x="4862122" y="2471376"/>
                  <a:pt x="4862121" y="3089219"/>
                  <a:pt x="4862121" y="3707063"/>
                </a:cubicBezTo>
                <a:lnTo>
                  <a:pt x="0" y="3707063"/>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
        <p:nvSpPr>
          <p:cNvPr id="8" name="Picture Placeholder 7">
            <a:extLst>
              <a:ext uri="{FF2B5EF4-FFF2-40B4-BE49-F238E27FC236}">
                <a16:creationId xmlns:a16="http://schemas.microsoft.com/office/drawing/2014/main" id="{F6F083AB-570D-4531-9A7B-DD92D19C175B}"/>
              </a:ext>
            </a:extLst>
          </p:cNvPr>
          <p:cNvSpPr>
            <a:spLocks noGrp="1"/>
          </p:cNvSpPr>
          <p:nvPr>
            <p:ph type="pic" sz="quarter" idx="12"/>
          </p:nvPr>
        </p:nvSpPr>
        <p:spPr>
          <a:xfrm>
            <a:off x="6095999" y="1"/>
            <a:ext cx="3043533" cy="2316914"/>
          </a:xfrm>
          <a:custGeom>
            <a:avLst/>
            <a:gdLst>
              <a:gd name="connsiteX0" fmla="*/ 0 w 4862122"/>
              <a:gd name="connsiteY0" fmla="*/ 0 h 3707063"/>
              <a:gd name="connsiteX1" fmla="*/ 3008590 w 4862122"/>
              <a:gd name="connsiteY1" fmla="*/ 0 h 3707063"/>
              <a:gd name="connsiteX2" fmla="*/ 4862122 w 4862122"/>
              <a:gd name="connsiteY2" fmla="*/ 1853532 h 3707063"/>
              <a:gd name="connsiteX3" fmla="*/ 4862121 w 4862122"/>
              <a:gd name="connsiteY3" fmla="*/ 3707063 h 3707063"/>
              <a:gd name="connsiteX4" fmla="*/ 0 w 4862122"/>
              <a:gd name="connsiteY4" fmla="*/ 3707063 h 3707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22" h="3707063">
                <a:moveTo>
                  <a:pt x="0" y="0"/>
                </a:moveTo>
                <a:lnTo>
                  <a:pt x="3008590" y="0"/>
                </a:lnTo>
                <a:cubicBezTo>
                  <a:pt x="4032267" y="0"/>
                  <a:pt x="4862122" y="829855"/>
                  <a:pt x="4862122" y="1853532"/>
                </a:cubicBezTo>
                <a:cubicBezTo>
                  <a:pt x="4862122" y="2471376"/>
                  <a:pt x="4862121" y="3089219"/>
                  <a:pt x="4862121" y="3707063"/>
                </a:cubicBezTo>
                <a:lnTo>
                  <a:pt x="0" y="3707063"/>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
        <p:nvSpPr>
          <p:cNvPr id="11" name="Picture Placeholder 10">
            <a:extLst>
              <a:ext uri="{FF2B5EF4-FFF2-40B4-BE49-F238E27FC236}">
                <a16:creationId xmlns:a16="http://schemas.microsoft.com/office/drawing/2014/main" id="{BEE311FC-FB21-469B-AF99-091AA8453D36}"/>
              </a:ext>
            </a:extLst>
          </p:cNvPr>
          <p:cNvSpPr>
            <a:spLocks noGrp="1"/>
          </p:cNvSpPr>
          <p:nvPr>
            <p:ph type="pic" sz="quarter" idx="14"/>
          </p:nvPr>
        </p:nvSpPr>
        <p:spPr>
          <a:xfrm>
            <a:off x="9148467" y="4564899"/>
            <a:ext cx="3043533" cy="2293102"/>
          </a:xfrm>
          <a:custGeom>
            <a:avLst/>
            <a:gdLst>
              <a:gd name="connsiteX0" fmla="*/ 1 w 4862122"/>
              <a:gd name="connsiteY0" fmla="*/ 0 h 3668963"/>
              <a:gd name="connsiteX1" fmla="*/ 4862122 w 4862122"/>
              <a:gd name="connsiteY1" fmla="*/ 0 h 3668963"/>
              <a:gd name="connsiteX2" fmla="*/ 4862122 w 4862122"/>
              <a:gd name="connsiteY2" fmla="*/ 3668963 h 3668963"/>
              <a:gd name="connsiteX3" fmla="*/ 1834482 w 4862122"/>
              <a:gd name="connsiteY3" fmla="*/ 3668963 h 3668963"/>
              <a:gd name="connsiteX4" fmla="*/ 0 w 4862122"/>
              <a:gd name="connsiteY4" fmla="*/ 1834481 h 3668963"/>
              <a:gd name="connsiteX5" fmla="*/ 1 w 4862122"/>
              <a:gd name="connsiteY5" fmla="*/ 0 h 36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2122" h="3668963">
                <a:moveTo>
                  <a:pt x="1" y="0"/>
                </a:moveTo>
                <a:lnTo>
                  <a:pt x="4862122" y="0"/>
                </a:lnTo>
                <a:lnTo>
                  <a:pt x="4862122" y="3668963"/>
                </a:lnTo>
                <a:lnTo>
                  <a:pt x="1834482" y="3668963"/>
                </a:lnTo>
                <a:cubicBezTo>
                  <a:pt x="821326" y="3668963"/>
                  <a:pt x="0" y="2847637"/>
                  <a:pt x="0" y="1834481"/>
                </a:cubicBezTo>
                <a:cubicBezTo>
                  <a:pt x="0" y="1222987"/>
                  <a:pt x="1" y="611494"/>
                  <a:pt x="1" y="0"/>
                </a:cubicBez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18930135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51B78-826D-4FE9-99FE-428C8E62A634}" type="slidenum">
              <a:rPr lang="en-US" smtClean="0"/>
              <a:t>‹#›</a:t>
            </a:fld>
            <a:endParaRPr lang="en-US"/>
          </a:p>
        </p:txBody>
      </p:sp>
      <p:sp>
        <p:nvSpPr>
          <p:cNvPr id="5" name="Freeform: Shape 4">
            <a:extLst>
              <a:ext uri="{FF2B5EF4-FFF2-40B4-BE49-F238E27FC236}">
                <a16:creationId xmlns:a16="http://schemas.microsoft.com/office/drawing/2014/main" id="{29E0E0A3-4F7E-4BDA-9BCC-8809A94C46EA}"/>
              </a:ext>
            </a:extLst>
          </p:cNvPr>
          <p:cNvSpPr/>
          <p:nvPr userDrawn="1"/>
        </p:nvSpPr>
        <p:spPr>
          <a:xfrm rot="14125145">
            <a:off x="1633228" y="1749236"/>
            <a:ext cx="3903743" cy="3359527"/>
          </a:xfrm>
          <a:custGeom>
            <a:avLst/>
            <a:gdLst>
              <a:gd name="connsiteX0" fmla="*/ 1461356 w 3189331"/>
              <a:gd name="connsiteY0" fmla="*/ 10544 h 3099408"/>
              <a:gd name="connsiteX1" fmla="*/ 2055716 w 3189331"/>
              <a:gd name="connsiteY1" fmla="*/ 124844 h 3099408"/>
              <a:gd name="connsiteX2" fmla="*/ 2200496 w 3189331"/>
              <a:gd name="connsiteY2" fmla="*/ 155324 h 3099408"/>
              <a:gd name="connsiteX3" fmla="*/ 2817716 w 3189331"/>
              <a:gd name="connsiteY3" fmla="*/ 322964 h 3099408"/>
              <a:gd name="connsiteX4" fmla="*/ 3152996 w 3189331"/>
              <a:gd name="connsiteY4" fmla="*/ 742064 h 3099408"/>
              <a:gd name="connsiteX5" fmla="*/ 3107276 w 3189331"/>
              <a:gd name="connsiteY5" fmla="*/ 1405004 h 3099408"/>
              <a:gd name="connsiteX6" fmla="*/ 2505296 w 3189331"/>
              <a:gd name="connsiteY6" fmla="*/ 1854584 h 3099408"/>
              <a:gd name="connsiteX7" fmla="*/ 2192876 w 3189331"/>
              <a:gd name="connsiteY7" fmla="*/ 2433704 h 3099408"/>
              <a:gd name="connsiteX8" fmla="*/ 1697576 w 3189331"/>
              <a:gd name="connsiteY8" fmla="*/ 2860424 h 3099408"/>
              <a:gd name="connsiteX9" fmla="*/ 1232756 w 3189331"/>
              <a:gd name="connsiteY9" fmla="*/ 3081404 h 3099408"/>
              <a:gd name="connsiteX10" fmla="*/ 646016 w 3189331"/>
              <a:gd name="connsiteY10" fmla="*/ 3005204 h 3099408"/>
              <a:gd name="connsiteX11" fmla="*/ 104996 w 3189331"/>
              <a:gd name="connsiteY11" fmla="*/ 2365124 h 3099408"/>
              <a:gd name="connsiteX12" fmla="*/ 44036 w 3189331"/>
              <a:gd name="connsiteY12" fmla="*/ 1252604 h 3099408"/>
              <a:gd name="connsiteX13" fmla="*/ 607916 w 3189331"/>
              <a:gd name="connsiteY13" fmla="*/ 422024 h 3099408"/>
              <a:gd name="connsiteX14" fmla="*/ 1461356 w 3189331"/>
              <a:gd name="connsiteY14" fmla="*/ 10544 h 3099408"/>
              <a:gd name="connsiteX0" fmla="*/ 1461356 w 3197385"/>
              <a:gd name="connsiteY0" fmla="*/ 10544 h 3099408"/>
              <a:gd name="connsiteX1" fmla="*/ 2055716 w 3197385"/>
              <a:gd name="connsiteY1" fmla="*/ 124844 h 3099408"/>
              <a:gd name="connsiteX2" fmla="*/ 2200496 w 3197385"/>
              <a:gd name="connsiteY2" fmla="*/ 155324 h 3099408"/>
              <a:gd name="connsiteX3" fmla="*/ 2817716 w 3197385"/>
              <a:gd name="connsiteY3" fmla="*/ 322964 h 3099408"/>
              <a:gd name="connsiteX4" fmla="*/ 3152996 w 3197385"/>
              <a:gd name="connsiteY4" fmla="*/ 742064 h 3099408"/>
              <a:gd name="connsiteX5" fmla="*/ 3107276 w 3197385"/>
              <a:gd name="connsiteY5" fmla="*/ 1405004 h 3099408"/>
              <a:gd name="connsiteX6" fmla="*/ 2505296 w 3197385"/>
              <a:gd name="connsiteY6" fmla="*/ 1854584 h 3099408"/>
              <a:gd name="connsiteX7" fmla="*/ 2192876 w 3197385"/>
              <a:gd name="connsiteY7" fmla="*/ 2433704 h 3099408"/>
              <a:gd name="connsiteX8" fmla="*/ 1697576 w 3197385"/>
              <a:gd name="connsiteY8" fmla="*/ 2860424 h 3099408"/>
              <a:gd name="connsiteX9" fmla="*/ 1232756 w 3197385"/>
              <a:gd name="connsiteY9" fmla="*/ 3081404 h 3099408"/>
              <a:gd name="connsiteX10" fmla="*/ 646016 w 3197385"/>
              <a:gd name="connsiteY10" fmla="*/ 3005204 h 3099408"/>
              <a:gd name="connsiteX11" fmla="*/ 104996 w 3197385"/>
              <a:gd name="connsiteY11" fmla="*/ 2365124 h 3099408"/>
              <a:gd name="connsiteX12" fmla="*/ 44036 w 3197385"/>
              <a:gd name="connsiteY12" fmla="*/ 1252604 h 3099408"/>
              <a:gd name="connsiteX13" fmla="*/ 607916 w 3197385"/>
              <a:gd name="connsiteY13" fmla="*/ 422024 h 3099408"/>
              <a:gd name="connsiteX14" fmla="*/ 1461356 w 3197385"/>
              <a:gd name="connsiteY14" fmla="*/ 10544 h 3099408"/>
              <a:gd name="connsiteX0" fmla="*/ 1461356 w 3116044"/>
              <a:gd name="connsiteY0" fmla="*/ 10544 h 3099408"/>
              <a:gd name="connsiteX1" fmla="*/ 2055716 w 3116044"/>
              <a:gd name="connsiteY1" fmla="*/ 124844 h 3099408"/>
              <a:gd name="connsiteX2" fmla="*/ 2200496 w 3116044"/>
              <a:gd name="connsiteY2" fmla="*/ 155324 h 3099408"/>
              <a:gd name="connsiteX3" fmla="*/ 2817716 w 3116044"/>
              <a:gd name="connsiteY3" fmla="*/ 322964 h 3099408"/>
              <a:gd name="connsiteX4" fmla="*/ 3107276 w 3116044"/>
              <a:gd name="connsiteY4" fmla="*/ 1405004 h 3099408"/>
              <a:gd name="connsiteX5" fmla="*/ 2505296 w 3116044"/>
              <a:gd name="connsiteY5" fmla="*/ 1854584 h 3099408"/>
              <a:gd name="connsiteX6" fmla="*/ 2192876 w 3116044"/>
              <a:gd name="connsiteY6" fmla="*/ 2433704 h 3099408"/>
              <a:gd name="connsiteX7" fmla="*/ 1697576 w 3116044"/>
              <a:gd name="connsiteY7" fmla="*/ 2860424 h 3099408"/>
              <a:gd name="connsiteX8" fmla="*/ 1232756 w 3116044"/>
              <a:gd name="connsiteY8" fmla="*/ 3081404 h 3099408"/>
              <a:gd name="connsiteX9" fmla="*/ 646016 w 3116044"/>
              <a:gd name="connsiteY9" fmla="*/ 3005204 h 3099408"/>
              <a:gd name="connsiteX10" fmla="*/ 104996 w 3116044"/>
              <a:gd name="connsiteY10" fmla="*/ 2365124 h 3099408"/>
              <a:gd name="connsiteX11" fmla="*/ 44036 w 3116044"/>
              <a:gd name="connsiteY11" fmla="*/ 1252604 h 3099408"/>
              <a:gd name="connsiteX12" fmla="*/ 607916 w 3116044"/>
              <a:gd name="connsiteY12" fmla="*/ 422024 h 3099408"/>
              <a:gd name="connsiteX13" fmla="*/ 1461356 w 3116044"/>
              <a:gd name="connsiteY13" fmla="*/ 10544 h 3099408"/>
              <a:gd name="connsiteX0" fmla="*/ 1461356 w 3202939"/>
              <a:gd name="connsiteY0" fmla="*/ 10544 h 3099408"/>
              <a:gd name="connsiteX1" fmla="*/ 2055716 w 3202939"/>
              <a:gd name="connsiteY1" fmla="*/ 124844 h 3099408"/>
              <a:gd name="connsiteX2" fmla="*/ 2200496 w 3202939"/>
              <a:gd name="connsiteY2" fmla="*/ 155324 h 3099408"/>
              <a:gd name="connsiteX3" fmla="*/ 2817716 w 3202939"/>
              <a:gd name="connsiteY3" fmla="*/ 322964 h 3099408"/>
              <a:gd name="connsiteX4" fmla="*/ 3107276 w 3202939"/>
              <a:gd name="connsiteY4" fmla="*/ 1405004 h 3099408"/>
              <a:gd name="connsiteX5" fmla="*/ 2505296 w 3202939"/>
              <a:gd name="connsiteY5" fmla="*/ 1854584 h 3099408"/>
              <a:gd name="connsiteX6" fmla="*/ 2192876 w 3202939"/>
              <a:gd name="connsiteY6" fmla="*/ 2433704 h 3099408"/>
              <a:gd name="connsiteX7" fmla="*/ 1697576 w 3202939"/>
              <a:gd name="connsiteY7" fmla="*/ 2860424 h 3099408"/>
              <a:gd name="connsiteX8" fmla="*/ 1232756 w 3202939"/>
              <a:gd name="connsiteY8" fmla="*/ 3081404 h 3099408"/>
              <a:gd name="connsiteX9" fmla="*/ 646016 w 3202939"/>
              <a:gd name="connsiteY9" fmla="*/ 3005204 h 3099408"/>
              <a:gd name="connsiteX10" fmla="*/ 104996 w 3202939"/>
              <a:gd name="connsiteY10" fmla="*/ 2365124 h 3099408"/>
              <a:gd name="connsiteX11" fmla="*/ 44036 w 3202939"/>
              <a:gd name="connsiteY11" fmla="*/ 1252604 h 3099408"/>
              <a:gd name="connsiteX12" fmla="*/ 607916 w 3202939"/>
              <a:gd name="connsiteY12" fmla="*/ 422024 h 3099408"/>
              <a:gd name="connsiteX13" fmla="*/ 1461356 w 3202939"/>
              <a:gd name="connsiteY13" fmla="*/ 10544 h 3099408"/>
              <a:gd name="connsiteX0" fmla="*/ 1461356 w 3202939"/>
              <a:gd name="connsiteY0" fmla="*/ 10544 h 3099408"/>
              <a:gd name="connsiteX1" fmla="*/ 2055716 w 3202939"/>
              <a:gd name="connsiteY1" fmla="*/ 124844 h 3099408"/>
              <a:gd name="connsiteX2" fmla="*/ 2200496 w 3202939"/>
              <a:gd name="connsiteY2" fmla="*/ 155324 h 3099408"/>
              <a:gd name="connsiteX3" fmla="*/ 2817716 w 3202939"/>
              <a:gd name="connsiteY3" fmla="*/ 322964 h 3099408"/>
              <a:gd name="connsiteX4" fmla="*/ 3107276 w 3202939"/>
              <a:gd name="connsiteY4" fmla="*/ 1405004 h 3099408"/>
              <a:gd name="connsiteX5" fmla="*/ 2505296 w 3202939"/>
              <a:gd name="connsiteY5" fmla="*/ 1854584 h 3099408"/>
              <a:gd name="connsiteX6" fmla="*/ 1697576 w 3202939"/>
              <a:gd name="connsiteY6" fmla="*/ 2860424 h 3099408"/>
              <a:gd name="connsiteX7" fmla="*/ 1232756 w 3202939"/>
              <a:gd name="connsiteY7" fmla="*/ 3081404 h 3099408"/>
              <a:gd name="connsiteX8" fmla="*/ 646016 w 3202939"/>
              <a:gd name="connsiteY8" fmla="*/ 3005204 h 3099408"/>
              <a:gd name="connsiteX9" fmla="*/ 104996 w 3202939"/>
              <a:gd name="connsiteY9" fmla="*/ 2365124 h 3099408"/>
              <a:gd name="connsiteX10" fmla="*/ 44036 w 3202939"/>
              <a:gd name="connsiteY10" fmla="*/ 1252604 h 3099408"/>
              <a:gd name="connsiteX11" fmla="*/ 607916 w 3202939"/>
              <a:gd name="connsiteY11" fmla="*/ 422024 h 3099408"/>
              <a:gd name="connsiteX12" fmla="*/ 1461356 w 3202939"/>
              <a:gd name="connsiteY12" fmla="*/ 10544 h 3099408"/>
              <a:gd name="connsiteX0" fmla="*/ 1461356 w 3202939"/>
              <a:gd name="connsiteY0" fmla="*/ 10544 h 3099408"/>
              <a:gd name="connsiteX1" fmla="*/ 2055716 w 3202939"/>
              <a:gd name="connsiteY1" fmla="*/ 124844 h 3099408"/>
              <a:gd name="connsiteX2" fmla="*/ 2200496 w 3202939"/>
              <a:gd name="connsiteY2" fmla="*/ 155324 h 3099408"/>
              <a:gd name="connsiteX3" fmla="*/ 2817716 w 3202939"/>
              <a:gd name="connsiteY3" fmla="*/ 322964 h 3099408"/>
              <a:gd name="connsiteX4" fmla="*/ 3107276 w 3202939"/>
              <a:gd name="connsiteY4" fmla="*/ 1405004 h 3099408"/>
              <a:gd name="connsiteX5" fmla="*/ 2505296 w 3202939"/>
              <a:gd name="connsiteY5" fmla="*/ 1854584 h 3099408"/>
              <a:gd name="connsiteX6" fmla="*/ 1697576 w 3202939"/>
              <a:gd name="connsiteY6" fmla="*/ 2860424 h 3099408"/>
              <a:gd name="connsiteX7" fmla="*/ 1232756 w 3202939"/>
              <a:gd name="connsiteY7" fmla="*/ 3081404 h 3099408"/>
              <a:gd name="connsiteX8" fmla="*/ 646016 w 3202939"/>
              <a:gd name="connsiteY8" fmla="*/ 3005204 h 3099408"/>
              <a:gd name="connsiteX9" fmla="*/ 104996 w 3202939"/>
              <a:gd name="connsiteY9" fmla="*/ 2365124 h 3099408"/>
              <a:gd name="connsiteX10" fmla="*/ 44036 w 3202939"/>
              <a:gd name="connsiteY10" fmla="*/ 1252604 h 3099408"/>
              <a:gd name="connsiteX11" fmla="*/ 607916 w 3202939"/>
              <a:gd name="connsiteY11" fmla="*/ 422024 h 3099408"/>
              <a:gd name="connsiteX12" fmla="*/ 1461356 w 3202939"/>
              <a:gd name="connsiteY12" fmla="*/ 10544 h 3099408"/>
              <a:gd name="connsiteX0" fmla="*/ 1461356 w 3202939"/>
              <a:gd name="connsiteY0" fmla="*/ 10544 h 3173530"/>
              <a:gd name="connsiteX1" fmla="*/ 2055716 w 3202939"/>
              <a:gd name="connsiteY1" fmla="*/ 124844 h 3173530"/>
              <a:gd name="connsiteX2" fmla="*/ 2200496 w 3202939"/>
              <a:gd name="connsiteY2" fmla="*/ 155324 h 3173530"/>
              <a:gd name="connsiteX3" fmla="*/ 2817716 w 3202939"/>
              <a:gd name="connsiteY3" fmla="*/ 322964 h 3173530"/>
              <a:gd name="connsiteX4" fmla="*/ 3107276 w 3202939"/>
              <a:gd name="connsiteY4" fmla="*/ 1405004 h 3173530"/>
              <a:gd name="connsiteX5" fmla="*/ 2505296 w 3202939"/>
              <a:gd name="connsiteY5" fmla="*/ 1854584 h 3173530"/>
              <a:gd name="connsiteX6" fmla="*/ 1232756 w 3202939"/>
              <a:gd name="connsiteY6" fmla="*/ 3081404 h 3173530"/>
              <a:gd name="connsiteX7" fmla="*/ 646016 w 3202939"/>
              <a:gd name="connsiteY7" fmla="*/ 3005204 h 3173530"/>
              <a:gd name="connsiteX8" fmla="*/ 104996 w 3202939"/>
              <a:gd name="connsiteY8" fmla="*/ 2365124 h 3173530"/>
              <a:gd name="connsiteX9" fmla="*/ 44036 w 3202939"/>
              <a:gd name="connsiteY9" fmla="*/ 1252604 h 3173530"/>
              <a:gd name="connsiteX10" fmla="*/ 607916 w 3202939"/>
              <a:gd name="connsiteY10" fmla="*/ 422024 h 3173530"/>
              <a:gd name="connsiteX11" fmla="*/ 1461356 w 3202939"/>
              <a:gd name="connsiteY11" fmla="*/ 10544 h 3173530"/>
              <a:gd name="connsiteX0" fmla="*/ 1461356 w 3202939"/>
              <a:gd name="connsiteY0" fmla="*/ 10544 h 3178638"/>
              <a:gd name="connsiteX1" fmla="*/ 2055716 w 3202939"/>
              <a:gd name="connsiteY1" fmla="*/ 124844 h 3178638"/>
              <a:gd name="connsiteX2" fmla="*/ 2200496 w 3202939"/>
              <a:gd name="connsiteY2" fmla="*/ 155324 h 3178638"/>
              <a:gd name="connsiteX3" fmla="*/ 2817716 w 3202939"/>
              <a:gd name="connsiteY3" fmla="*/ 322964 h 3178638"/>
              <a:gd name="connsiteX4" fmla="*/ 3107276 w 3202939"/>
              <a:gd name="connsiteY4" fmla="*/ 1405004 h 3178638"/>
              <a:gd name="connsiteX5" fmla="*/ 2505296 w 3202939"/>
              <a:gd name="connsiteY5" fmla="*/ 1854584 h 3178638"/>
              <a:gd name="connsiteX6" fmla="*/ 1232756 w 3202939"/>
              <a:gd name="connsiteY6" fmla="*/ 3081404 h 3178638"/>
              <a:gd name="connsiteX7" fmla="*/ 646016 w 3202939"/>
              <a:gd name="connsiteY7" fmla="*/ 3005204 h 3178638"/>
              <a:gd name="connsiteX8" fmla="*/ 104996 w 3202939"/>
              <a:gd name="connsiteY8" fmla="*/ 2365124 h 3178638"/>
              <a:gd name="connsiteX9" fmla="*/ 44036 w 3202939"/>
              <a:gd name="connsiteY9" fmla="*/ 1252604 h 3178638"/>
              <a:gd name="connsiteX10" fmla="*/ 607916 w 3202939"/>
              <a:gd name="connsiteY10" fmla="*/ 422024 h 3178638"/>
              <a:gd name="connsiteX11" fmla="*/ 1461356 w 3202939"/>
              <a:gd name="connsiteY11" fmla="*/ 10544 h 3178638"/>
              <a:gd name="connsiteX0" fmla="*/ 1461356 w 3202939"/>
              <a:gd name="connsiteY0" fmla="*/ 10544 h 3091066"/>
              <a:gd name="connsiteX1" fmla="*/ 2055716 w 3202939"/>
              <a:gd name="connsiteY1" fmla="*/ 124844 h 3091066"/>
              <a:gd name="connsiteX2" fmla="*/ 2200496 w 3202939"/>
              <a:gd name="connsiteY2" fmla="*/ 155324 h 3091066"/>
              <a:gd name="connsiteX3" fmla="*/ 2817716 w 3202939"/>
              <a:gd name="connsiteY3" fmla="*/ 322964 h 3091066"/>
              <a:gd name="connsiteX4" fmla="*/ 3107276 w 3202939"/>
              <a:gd name="connsiteY4" fmla="*/ 1405004 h 3091066"/>
              <a:gd name="connsiteX5" fmla="*/ 2505296 w 3202939"/>
              <a:gd name="connsiteY5" fmla="*/ 1854584 h 3091066"/>
              <a:gd name="connsiteX6" fmla="*/ 1232756 w 3202939"/>
              <a:gd name="connsiteY6" fmla="*/ 3081404 h 3091066"/>
              <a:gd name="connsiteX7" fmla="*/ 104996 w 3202939"/>
              <a:gd name="connsiteY7" fmla="*/ 2365124 h 3091066"/>
              <a:gd name="connsiteX8" fmla="*/ 44036 w 3202939"/>
              <a:gd name="connsiteY8" fmla="*/ 1252604 h 3091066"/>
              <a:gd name="connsiteX9" fmla="*/ 607916 w 3202939"/>
              <a:gd name="connsiteY9" fmla="*/ 422024 h 3091066"/>
              <a:gd name="connsiteX10" fmla="*/ 1461356 w 3202939"/>
              <a:gd name="connsiteY10" fmla="*/ 10544 h 3091066"/>
              <a:gd name="connsiteX0" fmla="*/ 1461356 w 3202939"/>
              <a:gd name="connsiteY0" fmla="*/ 10544 h 3082640"/>
              <a:gd name="connsiteX1" fmla="*/ 2055716 w 3202939"/>
              <a:gd name="connsiteY1" fmla="*/ 124844 h 3082640"/>
              <a:gd name="connsiteX2" fmla="*/ 2200496 w 3202939"/>
              <a:gd name="connsiteY2" fmla="*/ 155324 h 3082640"/>
              <a:gd name="connsiteX3" fmla="*/ 2817716 w 3202939"/>
              <a:gd name="connsiteY3" fmla="*/ 322964 h 3082640"/>
              <a:gd name="connsiteX4" fmla="*/ 3107276 w 3202939"/>
              <a:gd name="connsiteY4" fmla="*/ 1405004 h 3082640"/>
              <a:gd name="connsiteX5" fmla="*/ 2505296 w 3202939"/>
              <a:gd name="connsiteY5" fmla="*/ 1854584 h 3082640"/>
              <a:gd name="connsiteX6" fmla="*/ 1232756 w 3202939"/>
              <a:gd name="connsiteY6" fmla="*/ 3081404 h 3082640"/>
              <a:gd name="connsiteX7" fmla="*/ 104996 w 3202939"/>
              <a:gd name="connsiteY7" fmla="*/ 2365124 h 3082640"/>
              <a:gd name="connsiteX8" fmla="*/ 44036 w 3202939"/>
              <a:gd name="connsiteY8" fmla="*/ 1252604 h 3082640"/>
              <a:gd name="connsiteX9" fmla="*/ 607916 w 3202939"/>
              <a:gd name="connsiteY9" fmla="*/ 422024 h 3082640"/>
              <a:gd name="connsiteX10" fmla="*/ 1461356 w 3202939"/>
              <a:gd name="connsiteY10" fmla="*/ 10544 h 30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2939" h="3082640">
                <a:moveTo>
                  <a:pt x="1461356" y="10544"/>
                </a:moveTo>
                <a:cubicBezTo>
                  <a:pt x="1702656" y="-38986"/>
                  <a:pt x="1932526" y="100714"/>
                  <a:pt x="2055716" y="124844"/>
                </a:cubicBezTo>
                <a:cubicBezTo>
                  <a:pt x="2055716" y="124844"/>
                  <a:pt x="2073496" y="122304"/>
                  <a:pt x="2200496" y="155324"/>
                </a:cubicBezTo>
                <a:cubicBezTo>
                  <a:pt x="2200496" y="155324"/>
                  <a:pt x="2610399" y="170516"/>
                  <a:pt x="2817716" y="322964"/>
                </a:cubicBezTo>
                <a:cubicBezTo>
                  <a:pt x="3406100" y="755625"/>
                  <a:pt x="3159346" y="1149734"/>
                  <a:pt x="3107276" y="1405004"/>
                </a:cubicBezTo>
                <a:cubicBezTo>
                  <a:pt x="3055206" y="1660274"/>
                  <a:pt x="2817716" y="1575184"/>
                  <a:pt x="2505296" y="1854584"/>
                </a:cubicBezTo>
                <a:cubicBezTo>
                  <a:pt x="2192876" y="2133984"/>
                  <a:pt x="1983759" y="3053847"/>
                  <a:pt x="1232756" y="3081404"/>
                </a:cubicBezTo>
                <a:cubicBezTo>
                  <a:pt x="481753" y="3108961"/>
                  <a:pt x="303116" y="2669924"/>
                  <a:pt x="104996" y="2365124"/>
                </a:cubicBezTo>
                <a:cubicBezTo>
                  <a:pt x="4666" y="2073024"/>
                  <a:pt x="-39784" y="1576454"/>
                  <a:pt x="44036" y="1252604"/>
                </a:cubicBezTo>
                <a:cubicBezTo>
                  <a:pt x="127856" y="928754"/>
                  <a:pt x="369156" y="623954"/>
                  <a:pt x="607916" y="422024"/>
                </a:cubicBezTo>
                <a:cubicBezTo>
                  <a:pt x="846676" y="220094"/>
                  <a:pt x="1220056" y="60074"/>
                  <a:pt x="1461356" y="10544"/>
                </a:cubicBezTo>
                <a:close/>
              </a:path>
            </a:pathLst>
          </a:custGeom>
          <a:gradFill>
            <a:gsLst>
              <a:gs pos="0">
                <a:schemeClr val="accent1"/>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6" name="Picture Placeholder 3">
            <a:extLst>
              <a:ext uri="{FF2B5EF4-FFF2-40B4-BE49-F238E27FC236}">
                <a16:creationId xmlns:a16="http://schemas.microsoft.com/office/drawing/2014/main" id="{CAB28F8D-ED3F-497F-86C0-79DFC3393588}"/>
              </a:ext>
            </a:extLst>
          </p:cNvPr>
          <p:cNvSpPr>
            <a:spLocks noGrp="1"/>
          </p:cNvSpPr>
          <p:nvPr>
            <p:ph type="pic" sz="quarter" idx="13"/>
          </p:nvPr>
        </p:nvSpPr>
        <p:spPr>
          <a:xfrm>
            <a:off x="1816362" y="1460672"/>
            <a:ext cx="4096621" cy="3936658"/>
          </a:xfrm>
          <a:custGeom>
            <a:avLst/>
            <a:gdLst>
              <a:gd name="connsiteX0" fmla="*/ 3169356 w 6544459"/>
              <a:gd name="connsiteY0" fmla="*/ 503 h 6298653"/>
              <a:gd name="connsiteX1" fmla="*/ 4200377 w 6544459"/>
              <a:gd name="connsiteY1" fmla="*/ 255092 h 6298653"/>
              <a:gd name="connsiteX2" fmla="*/ 4496201 w 6544459"/>
              <a:gd name="connsiteY2" fmla="*/ 317370 h 6298653"/>
              <a:gd name="connsiteX3" fmla="*/ 5757345 w 6544459"/>
              <a:gd name="connsiteY3" fmla="*/ 659903 h 6298653"/>
              <a:gd name="connsiteX4" fmla="*/ 6348993 w 6544459"/>
              <a:gd name="connsiteY4" fmla="*/ 2870797 h 6298653"/>
              <a:gd name="connsiteX5" fmla="*/ 5118988 w 6544459"/>
              <a:gd name="connsiteY5" fmla="*/ 3789408 h 6298653"/>
              <a:gd name="connsiteX6" fmla="*/ 2518850 w 6544459"/>
              <a:gd name="connsiteY6" fmla="*/ 6296127 h 6298653"/>
              <a:gd name="connsiteX7" fmla="*/ 214537 w 6544459"/>
              <a:gd name="connsiteY7" fmla="*/ 4832577 h 6298653"/>
              <a:gd name="connsiteX8" fmla="*/ 89980 w 6544459"/>
              <a:gd name="connsiteY8" fmla="*/ 2559404 h 6298653"/>
              <a:gd name="connsiteX9" fmla="*/ 1242136 w 6544459"/>
              <a:gd name="connsiteY9" fmla="*/ 862309 h 6298653"/>
              <a:gd name="connsiteX10" fmla="*/ 2985941 w 6544459"/>
              <a:gd name="connsiteY10" fmla="*/ 21546 h 6298653"/>
              <a:gd name="connsiteX11" fmla="*/ 3169356 w 6544459"/>
              <a:gd name="connsiteY11" fmla="*/ 503 h 629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4459" h="6298653">
                <a:moveTo>
                  <a:pt x="3169356" y="503"/>
                </a:moveTo>
                <a:cubicBezTo>
                  <a:pt x="3592997" y="-11985"/>
                  <a:pt x="3980131" y="211951"/>
                  <a:pt x="4200377" y="255092"/>
                </a:cubicBezTo>
                <a:cubicBezTo>
                  <a:pt x="4200377" y="255092"/>
                  <a:pt x="4236706" y="249902"/>
                  <a:pt x="4496201" y="317370"/>
                </a:cubicBezTo>
                <a:cubicBezTo>
                  <a:pt x="4496201" y="317370"/>
                  <a:pt x="5333741" y="348412"/>
                  <a:pt x="5757345" y="659903"/>
                </a:cubicBezTo>
                <a:cubicBezTo>
                  <a:pt x="6959570" y="1543944"/>
                  <a:pt x="6455386" y="2349213"/>
                  <a:pt x="6348993" y="2870797"/>
                </a:cubicBezTo>
                <a:cubicBezTo>
                  <a:pt x="6242600" y="3392382"/>
                  <a:pt x="5757345" y="3218520"/>
                  <a:pt x="5118988" y="3789408"/>
                </a:cubicBezTo>
                <a:cubicBezTo>
                  <a:pt x="4480631" y="4360297"/>
                  <a:pt x="4053349" y="6239821"/>
                  <a:pt x="2518850" y="6296127"/>
                </a:cubicBezTo>
                <a:cubicBezTo>
                  <a:pt x="984352" y="6352433"/>
                  <a:pt x="619349" y="5455364"/>
                  <a:pt x="214537" y="4832577"/>
                </a:cubicBezTo>
                <a:cubicBezTo>
                  <a:pt x="9536" y="4235739"/>
                  <a:pt x="-81287" y="3221115"/>
                  <a:pt x="89980" y="2559404"/>
                </a:cubicBezTo>
                <a:cubicBezTo>
                  <a:pt x="261246" y="1897693"/>
                  <a:pt x="754286" y="1274906"/>
                  <a:pt x="1242136" y="862309"/>
                </a:cubicBezTo>
                <a:cubicBezTo>
                  <a:pt x="1729987" y="449712"/>
                  <a:pt x="2492901" y="122749"/>
                  <a:pt x="2985941" y="21546"/>
                </a:cubicBezTo>
                <a:cubicBezTo>
                  <a:pt x="3047571" y="8896"/>
                  <a:pt x="3108837" y="2287"/>
                  <a:pt x="3169356" y="503"/>
                </a:cubicBezTo>
                <a:close/>
              </a:path>
            </a:pathLst>
          </a:custGeom>
          <a:solidFill>
            <a:schemeClr val="bg1">
              <a:lumMod val="95000"/>
            </a:schemeClr>
          </a:solidFill>
          <a:effectLst>
            <a:outerShdw blurRad="1270000" dist="1143000" dir="2700000" sx="84000" sy="84000" algn="tl" rotWithShape="0">
              <a:schemeClr val="tx1">
                <a:lumMod val="95000"/>
                <a:lumOff val="5000"/>
                <a:alpha val="40000"/>
              </a:schemeClr>
            </a:outerShdw>
          </a:effectLst>
        </p:spPr>
        <p:txBody>
          <a:bodyPr wrap="square">
            <a:noAutofit/>
          </a:bodyPr>
          <a:lstStyle>
            <a:lvl1pPr marL="0" indent="0" algn="ctr">
              <a:buNone/>
              <a:defRPr sz="15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6018562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BB823FC-C814-4CAD-945B-E4E48D7067EA}"/>
              </a:ext>
            </a:extLst>
          </p:cNvPr>
          <p:cNvSpPr>
            <a:spLocks noGrp="1"/>
          </p:cNvSpPr>
          <p:nvPr>
            <p:ph type="pic" sz="quarter" idx="11"/>
          </p:nvPr>
        </p:nvSpPr>
        <p:spPr>
          <a:xfrm>
            <a:off x="5421760" y="1381125"/>
            <a:ext cx="5634332" cy="40957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609897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A1740EC-C374-4A91-B382-0D556E5D1E57}"/>
              </a:ext>
            </a:extLst>
          </p:cNvPr>
          <p:cNvSpPr>
            <a:spLocks noGrp="1"/>
          </p:cNvSpPr>
          <p:nvPr>
            <p:ph type="pic" sz="quarter" idx="13"/>
          </p:nvPr>
        </p:nvSpPr>
        <p:spPr>
          <a:xfrm>
            <a:off x="1" y="1450126"/>
            <a:ext cx="12192000" cy="5407874"/>
          </a:xfrm>
          <a:custGeom>
            <a:avLst/>
            <a:gdLst>
              <a:gd name="connsiteX0" fmla="*/ 3930832 w 19477038"/>
              <a:gd name="connsiteY0" fmla="*/ 35 h 8652599"/>
              <a:gd name="connsiteX1" fmla="*/ 19477038 w 19477038"/>
              <a:gd name="connsiteY1" fmla="*/ 422999 h 8652599"/>
              <a:gd name="connsiteX2" fmla="*/ 19477038 w 19477038"/>
              <a:gd name="connsiteY2" fmla="*/ 8652599 h 8652599"/>
              <a:gd name="connsiteX3" fmla="*/ 0 w 19477038"/>
              <a:gd name="connsiteY3" fmla="*/ 8652599 h 8652599"/>
              <a:gd name="connsiteX4" fmla="*/ 0 w 19477038"/>
              <a:gd name="connsiteY4" fmla="*/ 422999 h 8652599"/>
              <a:gd name="connsiteX5" fmla="*/ 3930832 w 19477038"/>
              <a:gd name="connsiteY5" fmla="*/ 35 h 865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77038" h="8652599">
                <a:moveTo>
                  <a:pt x="3930832" y="35"/>
                </a:moveTo>
                <a:cubicBezTo>
                  <a:pt x="9314928" y="-9889"/>
                  <a:pt x="13626820" y="2124595"/>
                  <a:pt x="19477038" y="422999"/>
                </a:cubicBezTo>
                <a:lnTo>
                  <a:pt x="19477038" y="8652599"/>
                </a:lnTo>
                <a:lnTo>
                  <a:pt x="0" y="8652599"/>
                </a:lnTo>
                <a:lnTo>
                  <a:pt x="0" y="422999"/>
                </a:lnTo>
                <a:cubicBezTo>
                  <a:pt x="1388765" y="118814"/>
                  <a:pt x="2688349" y="2325"/>
                  <a:pt x="3930832" y="35"/>
                </a:cubicBezTo>
                <a:close/>
              </a:path>
            </a:pathLst>
          </a:custGeom>
          <a:solidFill>
            <a:schemeClr val="bg1">
              <a:lumMod val="95000"/>
              <a:alpha val="4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51B78-826D-4FE9-99FE-428C8E62A634}" type="slidenum">
              <a:rPr lang="en-US" smtClean="0"/>
              <a:t>‹#›</a:t>
            </a:fld>
            <a:endParaRPr lang="en-US"/>
          </a:p>
        </p:txBody>
      </p:sp>
    </p:spTree>
    <p:extLst>
      <p:ext uri="{BB962C8B-B14F-4D97-AF65-F5344CB8AC3E}">
        <p14:creationId xmlns:p14="http://schemas.microsoft.com/office/powerpoint/2010/main" val="38676615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31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FA4E3F-9D1B-47B7-BB62-308CCEC16091}"/>
              </a:ext>
            </a:extLst>
          </p:cNvPr>
          <p:cNvGrpSpPr/>
          <p:nvPr userDrawn="1"/>
        </p:nvGrpSpPr>
        <p:grpSpPr>
          <a:xfrm>
            <a:off x="11624660" y="2943383"/>
            <a:ext cx="198147" cy="971236"/>
            <a:chOff x="15428633" y="4561123"/>
            <a:chExt cx="388619" cy="1907805"/>
          </a:xfrm>
        </p:grpSpPr>
        <p:sp>
          <p:nvSpPr>
            <p:cNvPr id="3" name="Freeform 85">
              <a:extLst>
                <a:ext uri="{FF2B5EF4-FFF2-40B4-BE49-F238E27FC236}">
                  <a16:creationId xmlns:a16="http://schemas.microsoft.com/office/drawing/2014/main" id="{2D409770-B21F-40DA-9125-896D421AADB1}"/>
                </a:ext>
              </a:extLst>
            </p:cNvPr>
            <p:cNvSpPr>
              <a:spLocks noChangeArrowheads="1"/>
            </p:cNvSpPr>
            <p:nvPr userDrawn="1"/>
          </p:nvSpPr>
          <p:spPr bwMode="auto">
            <a:xfrm>
              <a:off x="15448546" y="5390938"/>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alpha val="25000"/>
              </a:schemeClr>
            </a:solidFill>
            <a:ln>
              <a:noFill/>
            </a:ln>
            <a:effectLst/>
          </p:spPr>
          <p:txBody>
            <a:bodyPr wrap="none" lIns="34290" tIns="17145" rIns="34290" bIns="17145" anchor="ctr"/>
            <a:lstStyle/>
            <a:p>
              <a:endParaRPr lang="en-US" sz="1500">
                <a:solidFill>
                  <a:schemeClr val="bg1">
                    <a:alpha val="70000"/>
                  </a:schemeClr>
                </a:solidFill>
              </a:endParaRPr>
            </a:p>
          </p:txBody>
        </p:sp>
        <p:grpSp>
          <p:nvGrpSpPr>
            <p:cNvPr id="4" name="Group 3">
              <a:extLst>
                <a:ext uri="{FF2B5EF4-FFF2-40B4-BE49-F238E27FC236}">
                  <a16:creationId xmlns:a16="http://schemas.microsoft.com/office/drawing/2014/main" id="{E585AC31-AAB7-4EB6-BFF1-F6A69C584F37}"/>
                </a:ext>
              </a:extLst>
            </p:cNvPr>
            <p:cNvGrpSpPr/>
            <p:nvPr userDrawn="1"/>
          </p:nvGrpSpPr>
          <p:grpSpPr>
            <a:xfrm>
              <a:off x="15428633" y="6172173"/>
              <a:ext cx="388619" cy="296755"/>
              <a:chOff x="10541000" y="3240088"/>
              <a:chExt cx="1282701" cy="979487"/>
            </a:xfrm>
            <a:solidFill>
              <a:schemeClr val="bg1">
                <a:alpha val="25000"/>
              </a:schemeClr>
            </a:solidFill>
          </p:grpSpPr>
          <p:sp>
            <p:nvSpPr>
              <p:cNvPr id="6" name="Freeform 5">
                <a:extLst>
                  <a:ext uri="{FF2B5EF4-FFF2-40B4-BE49-F238E27FC236}">
                    <a16:creationId xmlns:a16="http://schemas.microsoft.com/office/drawing/2014/main" id="{D761A2A0-94AF-49CF-AD26-3AEACDD2C14E}"/>
                  </a:ext>
                </a:extLst>
              </p:cNvPr>
              <p:cNvSpPr>
                <a:spLocks/>
              </p:cNvSpPr>
              <p:nvPr userDrawn="1"/>
            </p:nvSpPr>
            <p:spPr bwMode="auto">
              <a:xfrm>
                <a:off x="10541000" y="3240088"/>
                <a:ext cx="984250" cy="979487"/>
              </a:xfrm>
              <a:custGeom>
                <a:avLst/>
                <a:gdLst>
                  <a:gd name="T0" fmla="*/ 2709 w 2709"/>
                  <a:gd name="T1" fmla="*/ 1204 h 2709"/>
                  <a:gd name="T2" fmla="*/ 1445 w 2709"/>
                  <a:gd name="T3" fmla="*/ 1204 h 2709"/>
                  <a:gd name="T4" fmla="*/ 1445 w 2709"/>
                  <a:gd name="T5" fmla="*/ 1626 h 2709"/>
                  <a:gd name="T6" fmla="*/ 2216 w 2709"/>
                  <a:gd name="T7" fmla="*/ 1626 h 2709"/>
                  <a:gd name="T8" fmla="*/ 1355 w 2709"/>
                  <a:gd name="T9" fmla="*/ 2258 h 2709"/>
                  <a:gd name="T10" fmla="*/ 452 w 2709"/>
                  <a:gd name="T11" fmla="*/ 1355 h 2709"/>
                  <a:gd name="T12" fmla="*/ 1355 w 2709"/>
                  <a:gd name="T13" fmla="*/ 452 h 2709"/>
                  <a:gd name="T14" fmla="*/ 1997 w 2709"/>
                  <a:gd name="T15" fmla="*/ 720 h 2709"/>
                  <a:gd name="T16" fmla="*/ 2303 w 2709"/>
                  <a:gd name="T17" fmla="*/ 387 h 2709"/>
                  <a:gd name="T18" fmla="*/ 1355 w 2709"/>
                  <a:gd name="T19" fmla="*/ 0 h 2709"/>
                  <a:gd name="T20" fmla="*/ 0 w 2709"/>
                  <a:gd name="T21" fmla="*/ 1355 h 2709"/>
                  <a:gd name="T22" fmla="*/ 1355 w 2709"/>
                  <a:gd name="T23" fmla="*/ 2709 h 2709"/>
                  <a:gd name="T24" fmla="*/ 2709 w 2709"/>
                  <a:gd name="T25" fmla="*/ 1626 h 2709"/>
                  <a:gd name="T26" fmla="*/ 2709 w 2709"/>
                  <a:gd name="T27" fmla="*/ 1204 h 2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09" h="2709">
                    <a:moveTo>
                      <a:pt x="2709" y="1204"/>
                    </a:moveTo>
                    <a:lnTo>
                      <a:pt x="1445" y="1204"/>
                    </a:lnTo>
                    <a:lnTo>
                      <a:pt x="1445" y="1626"/>
                    </a:lnTo>
                    <a:lnTo>
                      <a:pt x="2216" y="1626"/>
                    </a:lnTo>
                    <a:cubicBezTo>
                      <a:pt x="2101" y="1992"/>
                      <a:pt x="1759" y="2258"/>
                      <a:pt x="1355" y="2258"/>
                    </a:cubicBezTo>
                    <a:cubicBezTo>
                      <a:pt x="856" y="2258"/>
                      <a:pt x="452" y="1854"/>
                      <a:pt x="452" y="1355"/>
                    </a:cubicBezTo>
                    <a:cubicBezTo>
                      <a:pt x="452" y="856"/>
                      <a:pt x="856" y="452"/>
                      <a:pt x="1355" y="452"/>
                    </a:cubicBezTo>
                    <a:cubicBezTo>
                      <a:pt x="1606" y="452"/>
                      <a:pt x="1833" y="554"/>
                      <a:pt x="1997" y="720"/>
                    </a:cubicBezTo>
                    <a:lnTo>
                      <a:pt x="2303" y="387"/>
                    </a:lnTo>
                    <a:cubicBezTo>
                      <a:pt x="2058" y="148"/>
                      <a:pt x="1724" y="0"/>
                      <a:pt x="1355" y="0"/>
                    </a:cubicBezTo>
                    <a:cubicBezTo>
                      <a:pt x="607" y="0"/>
                      <a:pt x="0" y="607"/>
                      <a:pt x="0" y="1355"/>
                    </a:cubicBezTo>
                    <a:cubicBezTo>
                      <a:pt x="0" y="2103"/>
                      <a:pt x="607" y="2709"/>
                      <a:pt x="1355" y="2709"/>
                    </a:cubicBezTo>
                    <a:cubicBezTo>
                      <a:pt x="2010" y="2709"/>
                      <a:pt x="2584" y="2244"/>
                      <a:pt x="2709" y="1626"/>
                    </a:cubicBezTo>
                    <a:lnTo>
                      <a:pt x="2709" y="1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500"/>
              </a:p>
            </p:txBody>
          </p:sp>
          <p:sp>
            <p:nvSpPr>
              <p:cNvPr id="7" name="Freeform 6">
                <a:extLst>
                  <a:ext uri="{FF2B5EF4-FFF2-40B4-BE49-F238E27FC236}">
                    <a16:creationId xmlns:a16="http://schemas.microsoft.com/office/drawing/2014/main" id="{66391F65-7FFA-45B7-B4E7-85C646E41372}"/>
                  </a:ext>
                </a:extLst>
              </p:cNvPr>
              <p:cNvSpPr>
                <a:spLocks/>
              </p:cNvSpPr>
              <p:nvPr userDrawn="1"/>
            </p:nvSpPr>
            <p:spPr bwMode="auto">
              <a:xfrm>
                <a:off x="11555413" y="3581400"/>
                <a:ext cx="268288" cy="268287"/>
              </a:xfrm>
              <a:custGeom>
                <a:avLst/>
                <a:gdLst>
                  <a:gd name="T0" fmla="*/ 739 w 739"/>
                  <a:gd name="T1" fmla="*/ 258 h 739"/>
                  <a:gd name="T2" fmla="*/ 480 w 739"/>
                  <a:gd name="T3" fmla="*/ 258 h 739"/>
                  <a:gd name="T4" fmla="*/ 480 w 739"/>
                  <a:gd name="T5" fmla="*/ 0 h 739"/>
                  <a:gd name="T6" fmla="*/ 258 w 739"/>
                  <a:gd name="T7" fmla="*/ 0 h 739"/>
                  <a:gd name="T8" fmla="*/ 258 w 739"/>
                  <a:gd name="T9" fmla="*/ 258 h 739"/>
                  <a:gd name="T10" fmla="*/ 0 w 739"/>
                  <a:gd name="T11" fmla="*/ 258 h 739"/>
                  <a:gd name="T12" fmla="*/ 0 w 739"/>
                  <a:gd name="T13" fmla="*/ 480 h 739"/>
                  <a:gd name="T14" fmla="*/ 258 w 739"/>
                  <a:gd name="T15" fmla="*/ 480 h 739"/>
                  <a:gd name="T16" fmla="*/ 258 w 739"/>
                  <a:gd name="T17" fmla="*/ 739 h 739"/>
                  <a:gd name="T18" fmla="*/ 480 w 739"/>
                  <a:gd name="T19" fmla="*/ 739 h 739"/>
                  <a:gd name="T20" fmla="*/ 480 w 739"/>
                  <a:gd name="T21" fmla="*/ 480 h 739"/>
                  <a:gd name="T22" fmla="*/ 739 w 739"/>
                  <a:gd name="T23" fmla="*/ 480 h 739"/>
                  <a:gd name="T24" fmla="*/ 739 w 739"/>
                  <a:gd name="T25" fmla="*/ 25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9" h="739">
                    <a:moveTo>
                      <a:pt x="739" y="258"/>
                    </a:moveTo>
                    <a:lnTo>
                      <a:pt x="480" y="258"/>
                    </a:lnTo>
                    <a:lnTo>
                      <a:pt x="480" y="0"/>
                    </a:lnTo>
                    <a:lnTo>
                      <a:pt x="258" y="0"/>
                    </a:lnTo>
                    <a:lnTo>
                      <a:pt x="258" y="258"/>
                    </a:lnTo>
                    <a:lnTo>
                      <a:pt x="0" y="258"/>
                    </a:lnTo>
                    <a:lnTo>
                      <a:pt x="0" y="480"/>
                    </a:lnTo>
                    <a:lnTo>
                      <a:pt x="258" y="480"/>
                    </a:lnTo>
                    <a:lnTo>
                      <a:pt x="258" y="739"/>
                    </a:lnTo>
                    <a:lnTo>
                      <a:pt x="480" y="739"/>
                    </a:lnTo>
                    <a:lnTo>
                      <a:pt x="480" y="480"/>
                    </a:lnTo>
                    <a:lnTo>
                      <a:pt x="739" y="480"/>
                    </a:lnTo>
                    <a:lnTo>
                      <a:pt x="739"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500"/>
              </a:p>
            </p:txBody>
          </p:sp>
        </p:grpSp>
        <p:sp>
          <p:nvSpPr>
            <p:cNvPr id="5" name="Freeform 75">
              <a:extLst>
                <a:ext uri="{FF2B5EF4-FFF2-40B4-BE49-F238E27FC236}">
                  <a16:creationId xmlns:a16="http://schemas.microsoft.com/office/drawing/2014/main" id="{AFD0E213-1618-4481-8C6F-1EDC9CEC7F59}"/>
                </a:ext>
              </a:extLst>
            </p:cNvPr>
            <p:cNvSpPr>
              <a:spLocks noChangeArrowheads="1"/>
            </p:cNvSpPr>
            <p:nvPr userDrawn="1"/>
          </p:nvSpPr>
          <p:spPr bwMode="auto">
            <a:xfrm>
              <a:off x="15534382" y="4561123"/>
              <a:ext cx="177121" cy="328939"/>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alpha val="25000"/>
              </a:schemeClr>
            </a:solidFill>
            <a:ln>
              <a:noFill/>
            </a:ln>
            <a:effectLst/>
          </p:spPr>
          <p:txBody>
            <a:bodyPr wrap="none" lIns="34290" tIns="17145" rIns="34290" bIns="17145" anchor="ctr"/>
            <a:lstStyle/>
            <a:p>
              <a:endParaRPr lang="en-US" sz="1500">
                <a:solidFill>
                  <a:schemeClr val="bg1">
                    <a:lumMod val="85000"/>
                  </a:schemeClr>
                </a:solidFill>
              </a:endParaRPr>
            </a:p>
          </p:txBody>
        </p:sp>
      </p:grpSp>
      <p:sp>
        <p:nvSpPr>
          <p:cNvPr id="8" name="TextBox 7">
            <a:extLst>
              <a:ext uri="{FF2B5EF4-FFF2-40B4-BE49-F238E27FC236}">
                <a16:creationId xmlns:a16="http://schemas.microsoft.com/office/drawing/2014/main" id="{13F05494-52B7-418A-AFF3-D82E8817DA99}"/>
              </a:ext>
            </a:extLst>
          </p:cNvPr>
          <p:cNvSpPr txBox="1"/>
          <p:nvPr userDrawn="1"/>
        </p:nvSpPr>
        <p:spPr>
          <a:xfrm rot="10800000" flipV="1">
            <a:off x="11249308" y="6203548"/>
            <a:ext cx="948850" cy="361637"/>
          </a:xfrm>
          <a:prstGeom prst="rect">
            <a:avLst/>
          </a:prstGeom>
          <a:noFill/>
        </p:spPr>
        <p:txBody>
          <a:bodyPr wrap="square" rtlCol="0">
            <a:spAutoFit/>
          </a:bodyPr>
          <a:lstStyle/>
          <a:p>
            <a:pPr algn="ctr"/>
            <a:fld id="{260E2A6B-A809-4840-BF14-8648BC0BDF87}" type="slidenum">
              <a:rPr lang="id-ID" sz="1750" b="0" i="0" smtClean="0">
                <a:solidFill>
                  <a:schemeClr val="bg1"/>
                </a:solidFill>
                <a:latin typeface="Nexa Light" panose="02000000000000000000" pitchFamily="50" charset="0"/>
                <a:ea typeface="Roboto Condensed" panose="02000000000000000000" pitchFamily="2" charset="0"/>
                <a:cs typeface="Segoe UI" panose="020B0502040204020203" pitchFamily="34" charset="0"/>
              </a:rPr>
              <a:pPr algn="ctr"/>
              <a:t>‹#›</a:t>
            </a:fld>
            <a:endParaRPr lang="id-ID" sz="5500" b="0" i="0">
              <a:solidFill>
                <a:schemeClr val="bg1"/>
              </a:solidFill>
              <a:latin typeface="Nexa Light" panose="02000000000000000000" pitchFamily="50" charset="0"/>
              <a:ea typeface="Roboto Condensed" panose="02000000000000000000" pitchFamily="2" charset="0"/>
              <a:cs typeface="Segoe UI" panose="020B0502040204020203" pitchFamily="34" charset="0"/>
            </a:endParaRPr>
          </a:p>
        </p:txBody>
      </p:sp>
      <p:sp>
        <p:nvSpPr>
          <p:cNvPr id="9" name="TextBox 8">
            <a:extLst>
              <a:ext uri="{FF2B5EF4-FFF2-40B4-BE49-F238E27FC236}">
                <a16:creationId xmlns:a16="http://schemas.microsoft.com/office/drawing/2014/main" id="{2D163A50-5F6B-45FB-B195-4C151329B26E}"/>
              </a:ext>
            </a:extLst>
          </p:cNvPr>
          <p:cNvSpPr txBox="1"/>
          <p:nvPr userDrawn="1"/>
        </p:nvSpPr>
        <p:spPr>
          <a:xfrm rot="16200000" flipH="1">
            <a:off x="-745271" y="3315480"/>
            <a:ext cx="2227243" cy="227044"/>
          </a:xfrm>
          <a:prstGeom prst="rect">
            <a:avLst/>
          </a:prstGeom>
          <a:noFill/>
        </p:spPr>
        <p:txBody>
          <a:bodyPr wrap="square" rtlCol="0">
            <a:spAutoFit/>
          </a:bodyPr>
          <a:lstStyle/>
          <a:p>
            <a:pPr algn="ctr"/>
            <a:r>
              <a:rPr lang="id-ID" sz="875" strike="noStrike" spc="375">
                <a:solidFill>
                  <a:schemeClr val="bg1">
                    <a:alpha val="45000"/>
                  </a:schemeClr>
                </a:solidFill>
                <a:latin typeface="Nexa Light" panose="02000000000000000000" pitchFamily="50" charset="0"/>
                <a:ea typeface="Roboto Condensed" panose="02000000000000000000" pitchFamily="2" charset="0"/>
                <a:cs typeface="Segoe UI" panose="020B0502040204020203" pitchFamily="34" charset="0"/>
              </a:rPr>
              <a:t>WWW.WEBSITE.COM</a:t>
            </a:r>
          </a:p>
        </p:txBody>
      </p:sp>
      <p:grpSp>
        <p:nvGrpSpPr>
          <p:cNvPr id="10" name="Group 9">
            <a:extLst>
              <a:ext uri="{FF2B5EF4-FFF2-40B4-BE49-F238E27FC236}">
                <a16:creationId xmlns:a16="http://schemas.microsoft.com/office/drawing/2014/main" id="{9CA12835-BD08-4AF0-BF32-2EC61A93A240}"/>
              </a:ext>
            </a:extLst>
          </p:cNvPr>
          <p:cNvGrpSpPr/>
          <p:nvPr userDrawn="1"/>
        </p:nvGrpSpPr>
        <p:grpSpPr>
          <a:xfrm>
            <a:off x="1" y="5439262"/>
            <a:ext cx="1131447" cy="1418739"/>
            <a:chOff x="-2861" y="5931257"/>
            <a:chExt cx="4014423" cy="5041543"/>
          </a:xfrm>
        </p:grpSpPr>
        <p:sp>
          <p:nvSpPr>
            <p:cNvPr id="11" name="Freeform: Shape 10">
              <a:extLst>
                <a:ext uri="{FF2B5EF4-FFF2-40B4-BE49-F238E27FC236}">
                  <a16:creationId xmlns:a16="http://schemas.microsoft.com/office/drawing/2014/main" id="{AD6FAD25-B43D-4563-BFB6-9211A4066E37}"/>
                </a:ext>
              </a:extLst>
            </p:cNvPr>
            <p:cNvSpPr/>
            <p:nvPr userDrawn="1"/>
          </p:nvSpPr>
          <p:spPr>
            <a:xfrm>
              <a:off x="-2861" y="7093454"/>
              <a:ext cx="4014423" cy="3879346"/>
            </a:xfrm>
            <a:custGeom>
              <a:avLst/>
              <a:gdLst>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76554"/>
                <a:gd name="connsiteY0" fmla="*/ 0 h 3981450"/>
                <a:gd name="connsiteX1" fmla="*/ 3409950 w 3876554"/>
                <a:gd name="connsiteY1" fmla="*/ 2076450 h 3981450"/>
                <a:gd name="connsiteX2" fmla="*/ 3657600 w 3876554"/>
                <a:gd name="connsiteY2" fmla="*/ 3981450 h 3981450"/>
                <a:gd name="connsiteX3" fmla="*/ 38100 w 3876554"/>
                <a:gd name="connsiteY3" fmla="*/ 3962400 h 3981450"/>
                <a:gd name="connsiteX4" fmla="*/ 0 w 3876554"/>
                <a:gd name="connsiteY4" fmla="*/ 0 h 3981450"/>
                <a:gd name="connsiteX0" fmla="*/ 0 w 3916378"/>
                <a:gd name="connsiteY0" fmla="*/ 0 h 3981450"/>
                <a:gd name="connsiteX1" fmla="*/ 3409950 w 3916378"/>
                <a:gd name="connsiteY1" fmla="*/ 2076450 h 3981450"/>
                <a:gd name="connsiteX2" fmla="*/ 3657600 w 3916378"/>
                <a:gd name="connsiteY2" fmla="*/ 3981450 h 3981450"/>
                <a:gd name="connsiteX3" fmla="*/ 38100 w 3916378"/>
                <a:gd name="connsiteY3" fmla="*/ 3962400 h 3981450"/>
                <a:gd name="connsiteX4" fmla="*/ 0 w 3916378"/>
                <a:gd name="connsiteY4" fmla="*/ 0 h 3981450"/>
                <a:gd name="connsiteX0" fmla="*/ 0 w 3873335"/>
                <a:gd name="connsiteY0" fmla="*/ 0 h 3981450"/>
                <a:gd name="connsiteX1" fmla="*/ 3409950 w 3873335"/>
                <a:gd name="connsiteY1" fmla="*/ 2076450 h 3981450"/>
                <a:gd name="connsiteX2" fmla="*/ 3657600 w 3873335"/>
                <a:gd name="connsiteY2" fmla="*/ 3981450 h 3981450"/>
                <a:gd name="connsiteX3" fmla="*/ 38100 w 3873335"/>
                <a:gd name="connsiteY3" fmla="*/ 3962400 h 3981450"/>
                <a:gd name="connsiteX4" fmla="*/ 0 w 3873335"/>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38100 w 3786126"/>
                <a:gd name="connsiteY3" fmla="*/ 396240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4032226"/>
                <a:gd name="connsiteY0" fmla="*/ 0 h 4003693"/>
                <a:gd name="connsiteX1" fmla="*/ 3409950 w 4032226"/>
                <a:gd name="connsiteY1" fmla="*/ 2076450 h 4003693"/>
                <a:gd name="connsiteX2" fmla="*/ 3943350 w 4032226"/>
                <a:gd name="connsiteY2" fmla="*/ 4003693 h 4003693"/>
                <a:gd name="connsiteX3" fmla="*/ 0 w 4032226"/>
                <a:gd name="connsiteY3" fmla="*/ 3981450 h 4003693"/>
                <a:gd name="connsiteX4" fmla="*/ 0 w 4032226"/>
                <a:gd name="connsiteY4" fmla="*/ 0 h 4003693"/>
                <a:gd name="connsiteX0" fmla="*/ 0 w 3948509"/>
                <a:gd name="connsiteY0" fmla="*/ 0 h 4003693"/>
                <a:gd name="connsiteX1" fmla="*/ 3409950 w 3948509"/>
                <a:gd name="connsiteY1" fmla="*/ 2076450 h 4003693"/>
                <a:gd name="connsiteX2" fmla="*/ 3943350 w 3948509"/>
                <a:gd name="connsiteY2" fmla="*/ 4003693 h 4003693"/>
                <a:gd name="connsiteX3" fmla="*/ 0 w 3948509"/>
                <a:gd name="connsiteY3" fmla="*/ 3981450 h 4003693"/>
                <a:gd name="connsiteX4" fmla="*/ 0 w 3948509"/>
                <a:gd name="connsiteY4" fmla="*/ 0 h 4003693"/>
                <a:gd name="connsiteX0" fmla="*/ 0 w 3943350"/>
                <a:gd name="connsiteY0" fmla="*/ 0 h 4003693"/>
                <a:gd name="connsiteX1" fmla="*/ 3333750 w 3943350"/>
                <a:gd name="connsiteY1" fmla="*/ 1942994 h 4003693"/>
                <a:gd name="connsiteX2" fmla="*/ 3943350 w 3943350"/>
                <a:gd name="connsiteY2" fmla="*/ 4003693 h 4003693"/>
                <a:gd name="connsiteX3" fmla="*/ 0 w 3943350"/>
                <a:gd name="connsiteY3" fmla="*/ 3981450 h 4003693"/>
                <a:gd name="connsiteX4" fmla="*/ 0 w 3943350"/>
                <a:gd name="connsiteY4" fmla="*/ 0 h 4003693"/>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900" h="3981450">
                  <a:moveTo>
                    <a:pt x="0" y="0"/>
                  </a:moveTo>
                  <a:cubicBezTo>
                    <a:pt x="762000" y="1189072"/>
                    <a:pt x="2584450" y="1190447"/>
                    <a:pt x="3200400" y="1720566"/>
                  </a:cubicBezTo>
                  <a:cubicBezTo>
                    <a:pt x="3816350" y="2250685"/>
                    <a:pt x="3971925" y="2641175"/>
                    <a:pt x="4152900" y="3981450"/>
                  </a:cubicBezTo>
                  <a:lnTo>
                    <a:pt x="0" y="3981450"/>
                  </a:lnTo>
                  <a:lnTo>
                    <a:pt x="0" y="0"/>
                  </a:lnTo>
                  <a:close/>
                </a:path>
              </a:pathLst>
            </a:custGeom>
            <a:gradFill flip="none" rotWithShape="1">
              <a:gsLst>
                <a:gs pos="100000">
                  <a:schemeClr val="accent1">
                    <a:alpha val="4000"/>
                  </a:schemeClr>
                </a:gs>
                <a:gs pos="0">
                  <a:srgbClr val="181B2C">
                    <a:alpha val="3000"/>
                  </a:srgbClr>
                </a:gs>
                <a:gs pos="55000">
                  <a:schemeClr val="accent5">
                    <a:alpha val="33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12" name="Freeform: Shape 11">
              <a:extLst>
                <a:ext uri="{FF2B5EF4-FFF2-40B4-BE49-F238E27FC236}">
                  <a16:creationId xmlns:a16="http://schemas.microsoft.com/office/drawing/2014/main" id="{33A6F6AF-0E6C-4D5A-B558-A80EA358FB4F}"/>
                </a:ext>
              </a:extLst>
            </p:cNvPr>
            <p:cNvSpPr/>
            <p:nvPr userDrawn="1"/>
          </p:nvSpPr>
          <p:spPr>
            <a:xfrm>
              <a:off x="0" y="5931257"/>
              <a:ext cx="1189942" cy="2524513"/>
            </a:xfrm>
            <a:custGeom>
              <a:avLst/>
              <a:gdLst>
                <a:gd name="connsiteX0" fmla="*/ 0 w 1189942"/>
                <a:gd name="connsiteY0" fmla="*/ 0 h 2524513"/>
                <a:gd name="connsiteX1" fmla="*/ 175601 w 1189942"/>
                <a:gd name="connsiteY1" fmla="*/ 17702 h 2524513"/>
                <a:gd name="connsiteX2" fmla="*/ 1189942 w 1189942"/>
                <a:gd name="connsiteY2" fmla="*/ 1262256 h 2524513"/>
                <a:gd name="connsiteX3" fmla="*/ 175601 w 1189942"/>
                <a:gd name="connsiteY3" fmla="*/ 2506811 h 2524513"/>
                <a:gd name="connsiteX4" fmla="*/ 0 w 1189942"/>
                <a:gd name="connsiteY4" fmla="*/ 2524513 h 252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942" h="2524513">
                  <a:moveTo>
                    <a:pt x="0" y="0"/>
                  </a:moveTo>
                  <a:lnTo>
                    <a:pt x="175601" y="17702"/>
                  </a:lnTo>
                  <a:cubicBezTo>
                    <a:pt x="754484" y="136158"/>
                    <a:pt x="1189942" y="648354"/>
                    <a:pt x="1189942" y="1262256"/>
                  </a:cubicBezTo>
                  <a:cubicBezTo>
                    <a:pt x="1189942" y="1876159"/>
                    <a:pt x="754484" y="2388354"/>
                    <a:pt x="175601" y="2506811"/>
                  </a:cubicBezTo>
                  <a:lnTo>
                    <a:pt x="0" y="2524513"/>
                  </a:lnTo>
                  <a:close/>
                </a:path>
              </a:pathLst>
            </a:custGeom>
            <a:gradFill>
              <a:gsLst>
                <a:gs pos="2000">
                  <a:schemeClr val="accent1"/>
                </a:gs>
                <a:gs pos="100000">
                  <a:schemeClr val="accent5"/>
                </a:gs>
              </a:gsLst>
              <a:path path="circle">
                <a:fillToRect l="50000" t="-80000" r="50000" b="180000"/>
              </a:path>
            </a:gradFill>
            <a:ln>
              <a:noFill/>
            </a:ln>
            <a:effectLst>
              <a:outerShdw blurRad="1270000" dist="6223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grpSp>
      <p:grpSp>
        <p:nvGrpSpPr>
          <p:cNvPr id="13" name="Group 12">
            <a:extLst>
              <a:ext uri="{FF2B5EF4-FFF2-40B4-BE49-F238E27FC236}">
                <a16:creationId xmlns:a16="http://schemas.microsoft.com/office/drawing/2014/main" id="{0A6BFF63-1E5E-4834-953A-C8B2FDC97293}"/>
              </a:ext>
            </a:extLst>
          </p:cNvPr>
          <p:cNvGrpSpPr/>
          <p:nvPr userDrawn="1"/>
        </p:nvGrpSpPr>
        <p:grpSpPr>
          <a:xfrm>
            <a:off x="10397094" y="2"/>
            <a:ext cx="1803744" cy="2061120"/>
            <a:chOff x="13922478" y="2"/>
            <a:chExt cx="5568680" cy="6373129"/>
          </a:xfrm>
        </p:grpSpPr>
        <p:sp>
          <p:nvSpPr>
            <p:cNvPr id="14" name="Freeform: Shape 13">
              <a:extLst>
                <a:ext uri="{FF2B5EF4-FFF2-40B4-BE49-F238E27FC236}">
                  <a16:creationId xmlns:a16="http://schemas.microsoft.com/office/drawing/2014/main" id="{80EF7E71-1C57-47EF-A447-B62B6179094B}"/>
                </a:ext>
              </a:extLst>
            </p:cNvPr>
            <p:cNvSpPr/>
            <p:nvPr userDrawn="1"/>
          </p:nvSpPr>
          <p:spPr>
            <a:xfrm>
              <a:off x="13922478" y="2"/>
              <a:ext cx="5558654" cy="4717968"/>
            </a:xfrm>
            <a:custGeom>
              <a:avLst/>
              <a:gdLst>
                <a:gd name="connsiteX0" fmla="*/ 0 w 6039853"/>
                <a:gd name="connsiteY0" fmla="*/ 0 h 6327927"/>
                <a:gd name="connsiteX1" fmla="*/ 2502569 w 6039853"/>
                <a:gd name="connsiteY1" fmla="*/ 1925053 h 6327927"/>
                <a:gd name="connsiteX2" fmla="*/ 2671011 w 6039853"/>
                <a:gd name="connsiteY2" fmla="*/ 4932948 h 6327927"/>
                <a:gd name="connsiteX3" fmla="*/ 6039853 w 6039853"/>
                <a:gd name="connsiteY3" fmla="*/ 6304548 h 6327927"/>
                <a:gd name="connsiteX4" fmla="*/ 5967664 w 6039853"/>
                <a:gd name="connsiteY4" fmla="*/ 0 h 6327927"/>
                <a:gd name="connsiteX5" fmla="*/ 0 w 6039853"/>
                <a:gd name="connsiteY5" fmla="*/ 0 h 6327927"/>
                <a:gd name="connsiteX0" fmla="*/ 0 w 6039853"/>
                <a:gd name="connsiteY0" fmla="*/ 0 h 6327927"/>
                <a:gd name="connsiteX1" fmla="*/ 2502569 w 6039853"/>
                <a:gd name="connsiteY1" fmla="*/ 1925053 h 6327927"/>
                <a:gd name="connsiteX2" fmla="*/ 2671011 w 6039853"/>
                <a:gd name="connsiteY2" fmla="*/ 4932948 h 6327927"/>
                <a:gd name="connsiteX3" fmla="*/ 6039853 w 6039853"/>
                <a:gd name="connsiteY3" fmla="*/ 6304548 h 6327927"/>
                <a:gd name="connsiteX4" fmla="*/ 5967664 w 6039853"/>
                <a:gd name="connsiteY4" fmla="*/ 0 h 6327927"/>
                <a:gd name="connsiteX5" fmla="*/ 0 w 6039853"/>
                <a:gd name="connsiteY5" fmla="*/ 0 h 6327927"/>
                <a:gd name="connsiteX0" fmla="*/ 0 w 6039853"/>
                <a:gd name="connsiteY0" fmla="*/ 0 h 6327927"/>
                <a:gd name="connsiteX1" fmla="*/ 2502569 w 6039853"/>
                <a:gd name="connsiteY1" fmla="*/ 1925053 h 6327927"/>
                <a:gd name="connsiteX2" fmla="*/ 2839453 w 6039853"/>
                <a:gd name="connsiteY2" fmla="*/ 4932948 h 6327927"/>
                <a:gd name="connsiteX3" fmla="*/ 6039853 w 6039853"/>
                <a:gd name="connsiteY3" fmla="*/ 6304548 h 6327927"/>
                <a:gd name="connsiteX4" fmla="*/ 5967664 w 6039853"/>
                <a:gd name="connsiteY4" fmla="*/ 0 h 6327927"/>
                <a:gd name="connsiteX5" fmla="*/ 0 w 6039853"/>
                <a:gd name="connsiteY5" fmla="*/ 0 h 6327927"/>
                <a:gd name="connsiteX0" fmla="*/ 0 w 6039853"/>
                <a:gd name="connsiteY0" fmla="*/ 0 h 6327927"/>
                <a:gd name="connsiteX1" fmla="*/ 2502569 w 6039853"/>
                <a:gd name="connsiteY1" fmla="*/ 1925053 h 6327927"/>
                <a:gd name="connsiteX2" fmla="*/ 2839453 w 6039853"/>
                <a:gd name="connsiteY2" fmla="*/ 4932948 h 6327927"/>
                <a:gd name="connsiteX3" fmla="*/ 6039853 w 6039853"/>
                <a:gd name="connsiteY3" fmla="*/ 6304548 h 6327927"/>
                <a:gd name="connsiteX4" fmla="*/ 5967664 w 6039853"/>
                <a:gd name="connsiteY4" fmla="*/ 0 h 6327927"/>
                <a:gd name="connsiteX5" fmla="*/ 0 w 6039853"/>
                <a:gd name="connsiteY5" fmla="*/ 0 h 6327927"/>
                <a:gd name="connsiteX0" fmla="*/ 0 w 6039853"/>
                <a:gd name="connsiteY0" fmla="*/ 0 h 6354071"/>
                <a:gd name="connsiteX1" fmla="*/ 2502569 w 6039853"/>
                <a:gd name="connsiteY1" fmla="*/ 1925053 h 6354071"/>
                <a:gd name="connsiteX2" fmla="*/ 2839453 w 6039853"/>
                <a:gd name="connsiteY2" fmla="*/ 4932948 h 6354071"/>
                <a:gd name="connsiteX3" fmla="*/ 6039853 w 6039853"/>
                <a:gd name="connsiteY3" fmla="*/ 6304548 h 6354071"/>
                <a:gd name="connsiteX4" fmla="*/ 5967664 w 6039853"/>
                <a:gd name="connsiteY4" fmla="*/ 0 h 6354071"/>
                <a:gd name="connsiteX5" fmla="*/ 0 w 6039853"/>
                <a:gd name="connsiteY5" fmla="*/ 0 h 6354071"/>
                <a:gd name="connsiteX0" fmla="*/ 0 w 6039853"/>
                <a:gd name="connsiteY0" fmla="*/ 0 h 6354071"/>
                <a:gd name="connsiteX1" fmla="*/ 2502569 w 6039853"/>
                <a:gd name="connsiteY1" fmla="*/ 1925053 h 6354071"/>
                <a:gd name="connsiteX2" fmla="*/ 2839453 w 6039853"/>
                <a:gd name="connsiteY2" fmla="*/ 4932948 h 6354071"/>
                <a:gd name="connsiteX3" fmla="*/ 6039853 w 6039853"/>
                <a:gd name="connsiteY3" fmla="*/ 6304548 h 6354071"/>
                <a:gd name="connsiteX4" fmla="*/ 6005764 w 6039853"/>
                <a:gd name="connsiteY4" fmla="*/ 0 h 6354071"/>
                <a:gd name="connsiteX5" fmla="*/ 0 w 6039853"/>
                <a:gd name="connsiteY5" fmla="*/ 0 h 6354071"/>
                <a:gd name="connsiteX0" fmla="*/ 0 w 6005764"/>
                <a:gd name="connsiteY0" fmla="*/ 0 h 6290613"/>
                <a:gd name="connsiteX1" fmla="*/ 2502569 w 6005764"/>
                <a:gd name="connsiteY1" fmla="*/ 1925053 h 6290613"/>
                <a:gd name="connsiteX2" fmla="*/ 2839453 w 6005764"/>
                <a:gd name="connsiteY2" fmla="*/ 4932948 h 6290613"/>
                <a:gd name="connsiteX3" fmla="*/ 6001753 w 6005764"/>
                <a:gd name="connsiteY3" fmla="*/ 6266448 h 6290613"/>
                <a:gd name="connsiteX4" fmla="*/ 6005764 w 6005764"/>
                <a:gd name="connsiteY4" fmla="*/ 0 h 6290613"/>
                <a:gd name="connsiteX5" fmla="*/ 0 w 6005764"/>
                <a:gd name="connsiteY5" fmla="*/ 0 h 6290613"/>
                <a:gd name="connsiteX0" fmla="*/ 0 w 6005764"/>
                <a:gd name="connsiteY0" fmla="*/ 0 h 6300010"/>
                <a:gd name="connsiteX1" fmla="*/ 2502569 w 6005764"/>
                <a:gd name="connsiteY1" fmla="*/ 1925053 h 6300010"/>
                <a:gd name="connsiteX2" fmla="*/ 2839453 w 6005764"/>
                <a:gd name="connsiteY2" fmla="*/ 4932948 h 6300010"/>
                <a:gd name="connsiteX3" fmla="*/ 6001753 w 6005764"/>
                <a:gd name="connsiteY3" fmla="*/ 6266448 h 6300010"/>
                <a:gd name="connsiteX4" fmla="*/ 6005764 w 6005764"/>
                <a:gd name="connsiteY4" fmla="*/ 0 h 6300010"/>
                <a:gd name="connsiteX5" fmla="*/ 0 w 6005764"/>
                <a:gd name="connsiteY5" fmla="*/ 0 h 6300010"/>
                <a:gd name="connsiteX0" fmla="*/ 0 w 6005764"/>
                <a:gd name="connsiteY0" fmla="*/ 0 h 6301252"/>
                <a:gd name="connsiteX1" fmla="*/ 2502569 w 6005764"/>
                <a:gd name="connsiteY1" fmla="*/ 1925053 h 6301252"/>
                <a:gd name="connsiteX2" fmla="*/ 2839453 w 6005764"/>
                <a:gd name="connsiteY2" fmla="*/ 4932948 h 6301252"/>
                <a:gd name="connsiteX3" fmla="*/ 6001753 w 6005764"/>
                <a:gd name="connsiteY3" fmla="*/ 6266448 h 6301252"/>
                <a:gd name="connsiteX4" fmla="*/ 6005764 w 6005764"/>
                <a:gd name="connsiteY4" fmla="*/ 0 h 6301252"/>
                <a:gd name="connsiteX5" fmla="*/ 0 w 6005764"/>
                <a:gd name="connsiteY5" fmla="*/ 0 h 6301252"/>
                <a:gd name="connsiteX0" fmla="*/ 0 w 6005764"/>
                <a:gd name="connsiteY0" fmla="*/ 0 h 6328404"/>
                <a:gd name="connsiteX1" fmla="*/ 2502569 w 6005764"/>
                <a:gd name="connsiteY1" fmla="*/ 1925053 h 6328404"/>
                <a:gd name="connsiteX2" fmla="*/ 2839453 w 6005764"/>
                <a:gd name="connsiteY2" fmla="*/ 4932948 h 6328404"/>
                <a:gd name="connsiteX3" fmla="*/ 6001753 w 6005764"/>
                <a:gd name="connsiteY3" fmla="*/ 6266448 h 6328404"/>
                <a:gd name="connsiteX4" fmla="*/ 6005764 w 6005764"/>
                <a:gd name="connsiteY4" fmla="*/ 0 h 6328404"/>
                <a:gd name="connsiteX5" fmla="*/ 0 w 6005764"/>
                <a:gd name="connsiteY5" fmla="*/ 0 h 6328404"/>
                <a:gd name="connsiteX0" fmla="*/ 0 w 6005764"/>
                <a:gd name="connsiteY0" fmla="*/ 0 h 6321734"/>
                <a:gd name="connsiteX1" fmla="*/ 2502569 w 6005764"/>
                <a:gd name="connsiteY1" fmla="*/ 1925053 h 6321734"/>
                <a:gd name="connsiteX2" fmla="*/ 3273143 w 6005764"/>
                <a:gd name="connsiteY2" fmla="*/ 4856415 h 6321734"/>
                <a:gd name="connsiteX3" fmla="*/ 6001753 w 6005764"/>
                <a:gd name="connsiteY3" fmla="*/ 6266448 h 6321734"/>
                <a:gd name="connsiteX4" fmla="*/ 6005764 w 6005764"/>
                <a:gd name="connsiteY4" fmla="*/ 0 h 6321734"/>
                <a:gd name="connsiteX5" fmla="*/ 0 w 6005764"/>
                <a:gd name="connsiteY5" fmla="*/ 0 h 6321734"/>
                <a:gd name="connsiteX0" fmla="*/ 0 w 6005764"/>
                <a:gd name="connsiteY0" fmla="*/ 0 h 6312022"/>
                <a:gd name="connsiteX1" fmla="*/ 2502569 w 6005764"/>
                <a:gd name="connsiteY1" fmla="*/ 1925053 h 6312022"/>
                <a:gd name="connsiteX2" fmla="*/ 3273143 w 6005764"/>
                <a:gd name="connsiteY2" fmla="*/ 4856415 h 6312022"/>
                <a:gd name="connsiteX3" fmla="*/ 6001753 w 6005764"/>
                <a:gd name="connsiteY3" fmla="*/ 6266448 h 6312022"/>
                <a:gd name="connsiteX4" fmla="*/ 6005764 w 6005764"/>
                <a:gd name="connsiteY4" fmla="*/ 0 h 6312022"/>
                <a:gd name="connsiteX5" fmla="*/ 0 w 6005764"/>
                <a:gd name="connsiteY5" fmla="*/ 0 h 6312022"/>
                <a:gd name="connsiteX0" fmla="*/ 0 w 6005764"/>
                <a:gd name="connsiteY0" fmla="*/ 0 h 6312023"/>
                <a:gd name="connsiteX1" fmla="*/ 2502569 w 6005764"/>
                <a:gd name="connsiteY1" fmla="*/ 1925053 h 6312023"/>
                <a:gd name="connsiteX2" fmla="*/ 3145587 w 6005764"/>
                <a:gd name="connsiteY2" fmla="*/ 4856415 h 6312023"/>
                <a:gd name="connsiteX3" fmla="*/ 6001753 w 6005764"/>
                <a:gd name="connsiteY3" fmla="*/ 6266448 h 6312023"/>
                <a:gd name="connsiteX4" fmla="*/ 6005764 w 6005764"/>
                <a:gd name="connsiteY4" fmla="*/ 0 h 6312023"/>
                <a:gd name="connsiteX5" fmla="*/ 0 w 6005764"/>
                <a:gd name="connsiteY5" fmla="*/ 0 h 6312023"/>
                <a:gd name="connsiteX0" fmla="*/ 0 w 6005764"/>
                <a:gd name="connsiteY0" fmla="*/ 0 h 6318150"/>
                <a:gd name="connsiteX1" fmla="*/ 2502569 w 6005764"/>
                <a:gd name="connsiteY1" fmla="*/ 1925053 h 6318150"/>
                <a:gd name="connsiteX2" fmla="*/ 3145587 w 6005764"/>
                <a:gd name="connsiteY2" fmla="*/ 4856415 h 6318150"/>
                <a:gd name="connsiteX3" fmla="*/ 6001753 w 6005764"/>
                <a:gd name="connsiteY3" fmla="*/ 6266448 h 6318150"/>
                <a:gd name="connsiteX4" fmla="*/ 6005764 w 6005764"/>
                <a:gd name="connsiteY4" fmla="*/ 0 h 6318150"/>
                <a:gd name="connsiteX5" fmla="*/ 0 w 6005764"/>
                <a:gd name="connsiteY5" fmla="*/ 0 h 63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5764" h="6318150">
                  <a:moveTo>
                    <a:pt x="0" y="0"/>
                  </a:moveTo>
                  <a:cubicBezTo>
                    <a:pt x="66174" y="1417720"/>
                    <a:pt x="1978305" y="1115651"/>
                    <a:pt x="2502569" y="1925053"/>
                  </a:cubicBezTo>
                  <a:cubicBezTo>
                    <a:pt x="3026834" y="2734456"/>
                    <a:pt x="2714790" y="3661059"/>
                    <a:pt x="3145587" y="4856415"/>
                  </a:cubicBezTo>
                  <a:cubicBezTo>
                    <a:pt x="3576384" y="6051771"/>
                    <a:pt x="4643187" y="6477001"/>
                    <a:pt x="6001753" y="6266448"/>
                  </a:cubicBezTo>
                  <a:lnTo>
                    <a:pt x="6005764" y="0"/>
                  </a:lnTo>
                  <a:lnTo>
                    <a:pt x="0" y="0"/>
                  </a:lnTo>
                  <a:close/>
                </a:path>
              </a:pathLst>
            </a:custGeom>
            <a:gradFill>
              <a:gsLst>
                <a:gs pos="100000">
                  <a:schemeClr val="accent1">
                    <a:alpha val="40000"/>
                  </a:schemeClr>
                </a:gs>
                <a:gs pos="0">
                  <a:srgbClr val="181B2C">
                    <a:alpha val="25000"/>
                  </a:srgbClr>
                </a:gs>
                <a:gs pos="55000">
                  <a:schemeClr val="accent5">
                    <a:alpha val="4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15" name="Freeform: Shape 14">
              <a:extLst>
                <a:ext uri="{FF2B5EF4-FFF2-40B4-BE49-F238E27FC236}">
                  <a16:creationId xmlns:a16="http://schemas.microsoft.com/office/drawing/2014/main" id="{114B4566-8CB4-4704-9391-777F4096DE8F}"/>
                </a:ext>
              </a:extLst>
            </p:cNvPr>
            <p:cNvSpPr/>
            <p:nvPr userDrawn="1"/>
          </p:nvSpPr>
          <p:spPr>
            <a:xfrm>
              <a:off x="17828114" y="1072550"/>
              <a:ext cx="1663044" cy="5300581"/>
            </a:xfrm>
            <a:custGeom>
              <a:avLst/>
              <a:gdLst>
                <a:gd name="connsiteX0" fmla="*/ 2561234 w 2585297"/>
                <a:gd name="connsiteY0" fmla="*/ 0 h 6906127"/>
                <a:gd name="connsiteX1" fmla="*/ 780560 w 2585297"/>
                <a:gd name="connsiteY1" fmla="*/ 1852863 h 6906127"/>
                <a:gd name="connsiteX2" fmla="*/ 82728 w 2585297"/>
                <a:gd name="connsiteY2" fmla="*/ 4932948 h 6906127"/>
                <a:gd name="connsiteX3" fmla="*/ 2585297 w 2585297"/>
                <a:gd name="connsiteY3" fmla="*/ 6906127 h 6906127"/>
                <a:gd name="connsiteX4" fmla="*/ 2561234 w 2585297"/>
                <a:gd name="connsiteY4" fmla="*/ 0 h 6906127"/>
                <a:gd name="connsiteX0" fmla="*/ 2561234 w 2585297"/>
                <a:gd name="connsiteY0" fmla="*/ 10370 h 6916497"/>
                <a:gd name="connsiteX1" fmla="*/ 780560 w 2585297"/>
                <a:gd name="connsiteY1" fmla="*/ 1863233 h 6916497"/>
                <a:gd name="connsiteX2" fmla="*/ 82728 w 2585297"/>
                <a:gd name="connsiteY2" fmla="*/ 4943318 h 6916497"/>
                <a:gd name="connsiteX3" fmla="*/ 2585297 w 2585297"/>
                <a:gd name="connsiteY3" fmla="*/ 6916497 h 6916497"/>
                <a:gd name="connsiteX4" fmla="*/ 2561234 w 2585297"/>
                <a:gd name="connsiteY4" fmla="*/ 10370 h 6916497"/>
                <a:gd name="connsiteX0" fmla="*/ 2547392 w 2571455"/>
                <a:gd name="connsiteY0" fmla="*/ 8277 h 6914404"/>
                <a:gd name="connsiteX1" fmla="*/ 938168 w 2571455"/>
                <a:gd name="connsiteY1" fmla="*/ 2184990 h 6914404"/>
                <a:gd name="connsiteX2" fmla="*/ 68886 w 2571455"/>
                <a:gd name="connsiteY2" fmla="*/ 4941225 h 6914404"/>
                <a:gd name="connsiteX3" fmla="*/ 2571455 w 2571455"/>
                <a:gd name="connsiteY3" fmla="*/ 6914404 h 6914404"/>
                <a:gd name="connsiteX4" fmla="*/ 2547392 w 2571455"/>
                <a:gd name="connsiteY4" fmla="*/ 8277 h 6914404"/>
                <a:gd name="connsiteX0" fmla="*/ 2594895 w 2618958"/>
                <a:gd name="connsiteY0" fmla="*/ 8277 h 6914404"/>
                <a:gd name="connsiteX1" fmla="*/ 985671 w 2618958"/>
                <a:gd name="connsiteY1" fmla="*/ 2184990 h 6914404"/>
                <a:gd name="connsiteX2" fmla="*/ 116389 w 2618958"/>
                <a:gd name="connsiteY2" fmla="*/ 4941225 h 6914404"/>
                <a:gd name="connsiteX3" fmla="*/ 2618958 w 2618958"/>
                <a:gd name="connsiteY3" fmla="*/ 6914404 h 6914404"/>
                <a:gd name="connsiteX4" fmla="*/ 2594895 w 2618958"/>
                <a:gd name="connsiteY4" fmla="*/ 8277 h 6914404"/>
                <a:gd name="connsiteX0" fmla="*/ 2594895 w 2618958"/>
                <a:gd name="connsiteY0" fmla="*/ 8277 h 6914404"/>
                <a:gd name="connsiteX1" fmla="*/ 985671 w 2618958"/>
                <a:gd name="connsiteY1" fmla="*/ 2184990 h 6914404"/>
                <a:gd name="connsiteX2" fmla="*/ 116389 w 2618958"/>
                <a:gd name="connsiteY2" fmla="*/ 4941225 h 6914404"/>
                <a:gd name="connsiteX3" fmla="*/ 2618958 w 2618958"/>
                <a:gd name="connsiteY3" fmla="*/ 6914404 h 6914404"/>
                <a:gd name="connsiteX4" fmla="*/ 2594895 w 2618958"/>
                <a:gd name="connsiteY4" fmla="*/ 8277 h 6914404"/>
                <a:gd name="connsiteX0" fmla="*/ 2594895 w 2618958"/>
                <a:gd name="connsiteY0" fmla="*/ 8277 h 6914404"/>
                <a:gd name="connsiteX1" fmla="*/ 985671 w 2618958"/>
                <a:gd name="connsiteY1" fmla="*/ 2184990 h 6914404"/>
                <a:gd name="connsiteX2" fmla="*/ 116389 w 2618958"/>
                <a:gd name="connsiteY2" fmla="*/ 4941225 h 6914404"/>
                <a:gd name="connsiteX3" fmla="*/ 2618958 w 2618958"/>
                <a:gd name="connsiteY3" fmla="*/ 6914404 h 6914404"/>
                <a:gd name="connsiteX4" fmla="*/ 2594895 w 2618958"/>
                <a:gd name="connsiteY4" fmla="*/ 8277 h 6914404"/>
                <a:gd name="connsiteX0" fmla="*/ 2594895 w 2618958"/>
                <a:gd name="connsiteY0" fmla="*/ 8277 h 6914404"/>
                <a:gd name="connsiteX1" fmla="*/ 985671 w 2618958"/>
                <a:gd name="connsiteY1" fmla="*/ 2184990 h 6914404"/>
                <a:gd name="connsiteX2" fmla="*/ 116389 w 2618958"/>
                <a:gd name="connsiteY2" fmla="*/ 4941225 h 6914404"/>
                <a:gd name="connsiteX3" fmla="*/ 2618958 w 2618958"/>
                <a:gd name="connsiteY3" fmla="*/ 6914404 h 6914404"/>
                <a:gd name="connsiteX4" fmla="*/ 2594895 w 2618958"/>
                <a:gd name="connsiteY4" fmla="*/ 8277 h 6914404"/>
                <a:gd name="connsiteX0" fmla="*/ 2517149 w 2541212"/>
                <a:gd name="connsiteY0" fmla="*/ 8277 h 6914404"/>
                <a:gd name="connsiteX1" fmla="*/ 907925 w 2541212"/>
                <a:gd name="connsiteY1" fmla="*/ 2184990 h 6914404"/>
                <a:gd name="connsiteX2" fmla="*/ 38643 w 2541212"/>
                <a:gd name="connsiteY2" fmla="*/ 4941225 h 6914404"/>
                <a:gd name="connsiteX3" fmla="*/ 2541212 w 2541212"/>
                <a:gd name="connsiteY3" fmla="*/ 6914404 h 6914404"/>
                <a:gd name="connsiteX4" fmla="*/ 2517149 w 2541212"/>
                <a:gd name="connsiteY4" fmla="*/ 8277 h 691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212" h="6914404">
                  <a:moveTo>
                    <a:pt x="2517149" y="8277"/>
                  </a:moveTo>
                  <a:cubicBezTo>
                    <a:pt x="614154" y="-124071"/>
                    <a:pt x="1321009" y="1362832"/>
                    <a:pt x="907925" y="2184990"/>
                  </a:cubicBezTo>
                  <a:cubicBezTo>
                    <a:pt x="494841" y="3007148"/>
                    <a:pt x="-166896" y="3508464"/>
                    <a:pt x="38643" y="4941225"/>
                  </a:cubicBezTo>
                  <a:cubicBezTo>
                    <a:pt x="358482" y="6183486"/>
                    <a:pt x="1573672" y="6806120"/>
                    <a:pt x="2541212" y="6914404"/>
                  </a:cubicBezTo>
                  <a:lnTo>
                    <a:pt x="2517149" y="8277"/>
                  </a:lnTo>
                  <a:close/>
                </a:path>
              </a:pathLst>
            </a:custGeom>
            <a:gradFill>
              <a:gsLst>
                <a:gs pos="2000">
                  <a:schemeClr val="accent1"/>
                </a:gs>
                <a:gs pos="100000">
                  <a:schemeClr val="accent5"/>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grpSp>
    </p:spTree>
    <p:extLst>
      <p:ext uri="{BB962C8B-B14F-4D97-AF65-F5344CB8AC3E}">
        <p14:creationId xmlns:p14="http://schemas.microsoft.com/office/powerpoint/2010/main" val="22905162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51B78-826D-4FE9-99FE-428C8E62A634}" type="slidenum">
              <a:rPr lang="en-US" smtClean="0"/>
              <a:t>‹#›</a:t>
            </a:fld>
            <a:endParaRPr lang="en-US"/>
          </a:p>
        </p:txBody>
      </p:sp>
      <p:sp>
        <p:nvSpPr>
          <p:cNvPr id="5" name="Picture Placeholder 6">
            <a:extLst>
              <a:ext uri="{FF2B5EF4-FFF2-40B4-BE49-F238E27FC236}">
                <a16:creationId xmlns:a16="http://schemas.microsoft.com/office/drawing/2014/main" id="{D05FC43A-0BCB-4504-8C3C-5BEBD6B73F99}"/>
              </a:ext>
            </a:extLst>
          </p:cNvPr>
          <p:cNvSpPr>
            <a:spLocks noGrp="1"/>
          </p:cNvSpPr>
          <p:nvPr>
            <p:ph type="pic" sz="quarter" idx="13"/>
          </p:nvPr>
        </p:nvSpPr>
        <p:spPr>
          <a:xfrm>
            <a:off x="4193673" y="1529616"/>
            <a:ext cx="3804655" cy="3798771"/>
          </a:xfrm>
          <a:custGeom>
            <a:avLst/>
            <a:gdLst>
              <a:gd name="connsiteX0" fmla="*/ 1857828 w 3715656"/>
              <a:gd name="connsiteY0" fmla="*/ 0 h 3715654"/>
              <a:gd name="connsiteX1" fmla="*/ 3715656 w 3715656"/>
              <a:gd name="connsiteY1" fmla="*/ 1857827 h 3715654"/>
              <a:gd name="connsiteX2" fmla="*/ 1857828 w 3715656"/>
              <a:gd name="connsiteY2" fmla="*/ 3715654 h 3715654"/>
              <a:gd name="connsiteX3" fmla="*/ 0 w 3715656"/>
              <a:gd name="connsiteY3" fmla="*/ 1857827 h 3715654"/>
              <a:gd name="connsiteX4" fmla="*/ 1857828 w 3715656"/>
              <a:gd name="connsiteY4" fmla="*/ 0 h 371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656" h="3715654">
                <a:moveTo>
                  <a:pt x="1857828" y="0"/>
                </a:moveTo>
                <a:cubicBezTo>
                  <a:pt x="2883878" y="0"/>
                  <a:pt x="3715656" y="831777"/>
                  <a:pt x="3715656" y="1857827"/>
                </a:cubicBezTo>
                <a:cubicBezTo>
                  <a:pt x="3715656" y="2883877"/>
                  <a:pt x="2883878" y="3715654"/>
                  <a:pt x="1857828" y="3715654"/>
                </a:cubicBezTo>
                <a:cubicBezTo>
                  <a:pt x="831778" y="3715654"/>
                  <a:pt x="0" y="2883877"/>
                  <a:pt x="0" y="1857827"/>
                </a:cubicBezTo>
                <a:cubicBezTo>
                  <a:pt x="0" y="831777"/>
                  <a:pt x="831778" y="0"/>
                  <a:pt x="1857828" y="0"/>
                </a:cubicBezTo>
                <a:close/>
              </a:path>
            </a:pathLst>
          </a:custGeom>
          <a:solidFill>
            <a:schemeClr val="bg1">
              <a:lumMod val="95000"/>
            </a:schemeClr>
          </a:solidFill>
        </p:spPr>
        <p:txBody>
          <a:bodyPr wrap="square">
            <a:noAutofit/>
          </a:bodyPr>
          <a:lstStyle>
            <a:lvl1pPr marL="0" indent="0" algn="ctr">
              <a:buNone/>
              <a:defRPr sz="12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1939463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1621964-9F10-4E5D-AC89-5B2904E01F48}"/>
              </a:ext>
            </a:extLst>
          </p:cNvPr>
          <p:cNvSpPr>
            <a:spLocks noGrp="1"/>
          </p:cNvSpPr>
          <p:nvPr>
            <p:ph type="pic" sz="quarter" idx="13"/>
          </p:nvPr>
        </p:nvSpPr>
        <p:spPr>
          <a:xfrm>
            <a:off x="0" y="0"/>
            <a:ext cx="4468296" cy="6858000"/>
          </a:xfrm>
          <a:prstGeom prst="rect">
            <a:avLst/>
          </a:pr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42185143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478EA07-48A9-4FE6-84D1-A0B027B97F27}"/>
              </a:ext>
            </a:extLst>
          </p:cNvPr>
          <p:cNvSpPr>
            <a:spLocks noGrp="1"/>
          </p:cNvSpPr>
          <p:nvPr>
            <p:ph type="pic" sz="quarter" idx="11"/>
          </p:nvPr>
        </p:nvSpPr>
        <p:spPr>
          <a:xfrm>
            <a:off x="1298221" y="2137902"/>
            <a:ext cx="3109215" cy="1838088"/>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10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
        <p:nvSpPr>
          <p:cNvPr id="6" name="Picture Placeholder 3">
            <a:extLst>
              <a:ext uri="{FF2B5EF4-FFF2-40B4-BE49-F238E27FC236}">
                <a16:creationId xmlns:a16="http://schemas.microsoft.com/office/drawing/2014/main" id="{D655362D-B1F4-4CA0-90A6-80AA77998950}"/>
              </a:ext>
            </a:extLst>
          </p:cNvPr>
          <p:cNvSpPr>
            <a:spLocks noGrp="1"/>
          </p:cNvSpPr>
          <p:nvPr>
            <p:ph type="pic" sz="quarter" idx="12"/>
          </p:nvPr>
        </p:nvSpPr>
        <p:spPr>
          <a:xfrm>
            <a:off x="4541394" y="2137902"/>
            <a:ext cx="3109215" cy="1838088"/>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10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
        <p:nvSpPr>
          <p:cNvPr id="7" name="Picture Placeholder 3">
            <a:extLst>
              <a:ext uri="{FF2B5EF4-FFF2-40B4-BE49-F238E27FC236}">
                <a16:creationId xmlns:a16="http://schemas.microsoft.com/office/drawing/2014/main" id="{0BC2538C-30E7-4964-9719-2857208656E2}"/>
              </a:ext>
            </a:extLst>
          </p:cNvPr>
          <p:cNvSpPr>
            <a:spLocks noGrp="1"/>
          </p:cNvSpPr>
          <p:nvPr>
            <p:ph type="pic" sz="quarter" idx="13"/>
          </p:nvPr>
        </p:nvSpPr>
        <p:spPr>
          <a:xfrm>
            <a:off x="7784566" y="2137902"/>
            <a:ext cx="3109215" cy="1838088"/>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10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41564686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DCF4FE-4004-475E-B7F8-96E0B60DF7B5}"/>
              </a:ext>
            </a:extLst>
          </p:cNvPr>
          <p:cNvSpPr>
            <a:spLocks noGrp="1"/>
          </p:cNvSpPr>
          <p:nvPr>
            <p:ph type="pic" sz="quarter" idx="13"/>
          </p:nvPr>
        </p:nvSpPr>
        <p:spPr>
          <a:xfrm>
            <a:off x="8116549" y="841384"/>
            <a:ext cx="923201" cy="921773"/>
          </a:xfrm>
          <a:custGeom>
            <a:avLst/>
            <a:gdLst>
              <a:gd name="connsiteX0" fmla="*/ 1857828 w 3715656"/>
              <a:gd name="connsiteY0" fmla="*/ 0 h 3715654"/>
              <a:gd name="connsiteX1" fmla="*/ 3715656 w 3715656"/>
              <a:gd name="connsiteY1" fmla="*/ 1857827 h 3715654"/>
              <a:gd name="connsiteX2" fmla="*/ 1857828 w 3715656"/>
              <a:gd name="connsiteY2" fmla="*/ 3715654 h 3715654"/>
              <a:gd name="connsiteX3" fmla="*/ 0 w 3715656"/>
              <a:gd name="connsiteY3" fmla="*/ 1857827 h 3715654"/>
              <a:gd name="connsiteX4" fmla="*/ 1857828 w 3715656"/>
              <a:gd name="connsiteY4" fmla="*/ 0 h 371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656" h="3715654">
                <a:moveTo>
                  <a:pt x="1857828" y="0"/>
                </a:moveTo>
                <a:cubicBezTo>
                  <a:pt x="2883878" y="0"/>
                  <a:pt x="3715656" y="831777"/>
                  <a:pt x="3715656" y="1857827"/>
                </a:cubicBezTo>
                <a:cubicBezTo>
                  <a:pt x="3715656" y="2883877"/>
                  <a:pt x="2883878" y="3715654"/>
                  <a:pt x="1857828" y="3715654"/>
                </a:cubicBezTo>
                <a:cubicBezTo>
                  <a:pt x="831778" y="3715654"/>
                  <a:pt x="0" y="2883877"/>
                  <a:pt x="0" y="1857827"/>
                </a:cubicBezTo>
                <a:cubicBezTo>
                  <a:pt x="0" y="831777"/>
                  <a:pt x="831778" y="0"/>
                  <a:pt x="1857828" y="0"/>
                </a:cubicBezTo>
                <a:close/>
              </a:path>
            </a:pathLst>
          </a:custGeom>
          <a:solidFill>
            <a:schemeClr val="bg1">
              <a:lumMod val="95000"/>
            </a:schemeClr>
          </a:solidFill>
        </p:spPr>
        <p:txBody>
          <a:bodyPr wrap="square">
            <a:noAutofit/>
          </a:bodyPr>
          <a:lstStyle>
            <a:lvl1pPr marL="0" indent="0" algn="ctr">
              <a:buNone/>
              <a:defRPr sz="1250">
                <a:solidFill>
                  <a:schemeClr val="tx1">
                    <a:lumMod val="50000"/>
                    <a:lumOff val="50000"/>
                  </a:schemeClr>
                </a:solidFill>
              </a:defRPr>
            </a:lvl1pPr>
          </a:lstStyle>
          <a:p>
            <a:endParaRPr lang="id-ID"/>
          </a:p>
        </p:txBody>
      </p:sp>
      <p:sp>
        <p:nvSpPr>
          <p:cNvPr id="8" name="Picture Placeholder 6">
            <a:extLst>
              <a:ext uri="{FF2B5EF4-FFF2-40B4-BE49-F238E27FC236}">
                <a16:creationId xmlns:a16="http://schemas.microsoft.com/office/drawing/2014/main" id="{A194C0A7-71F4-4275-A43D-7F2A3662615D}"/>
              </a:ext>
            </a:extLst>
          </p:cNvPr>
          <p:cNvSpPr>
            <a:spLocks noGrp="1"/>
          </p:cNvSpPr>
          <p:nvPr>
            <p:ph type="pic" sz="quarter" idx="14"/>
          </p:nvPr>
        </p:nvSpPr>
        <p:spPr>
          <a:xfrm>
            <a:off x="8234021" y="4003215"/>
            <a:ext cx="923201" cy="921773"/>
          </a:xfrm>
          <a:custGeom>
            <a:avLst/>
            <a:gdLst>
              <a:gd name="connsiteX0" fmla="*/ 1857828 w 3715656"/>
              <a:gd name="connsiteY0" fmla="*/ 0 h 3715654"/>
              <a:gd name="connsiteX1" fmla="*/ 3715656 w 3715656"/>
              <a:gd name="connsiteY1" fmla="*/ 1857827 h 3715654"/>
              <a:gd name="connsiteX2" fmla="*/ 1857828 w 3715656"/>
              <a:gd name="connsiteY2" fmla="*/ 3715654 h 3715654"/>
              <a:gd name="connsiteX3" fmla="*/ 0 w 3715656"/>
              <a:gd name="connsiteY3" fmla="*/ 1857827 h 3715654"/>
              <a:gd name="connsiteX4" fmla="*/ 1857828 w 3715656"/>
              <a:gd name="connsiteY4" fmla="*/ 0 h 371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656" h="3715654">
                <a:moveTo>
                  <a:pt x="1857828" y="0"/>
                </a:moveTo>
                <a:cubicBezTo>
                  <a:pt x="2883878" y="0"/>
                  <a:pt x="3715656" y="831777"/>
                  <a:pt x="3715656" y="1857827"/>
                </a:cubicBezTo>
                <a:cubicBezTo>
                  <a:pt x="3715656" y="2883877"/>
                  <a:pt x="2883878" y="3715654"/>
                  <a:pt x="1857828" y="3715654"/>
                </a:cubicBezTo>
                <a:cubicBezTo>
                  <a:pt x="831778" y="3715654"/>
                  <a:pt x="0" y="2883877"/>
                  <a:pt x="0" y="1857827"/>
                </a:cubicBezTo>
                <a:cubicBezTo>
                  <a:pt x="0" y="831777"/>
                  <a:pt x="831778" y="0"/>
                  <a:pt x="1857828" y="0"/>
                </a:cubicBezTo>
                <a:close/>
              </a:path>
            </a:pathLst>
          </a:custGeom>
          <a:solidFill>
            <a:schemeClr val="bg1">
              <a:lumMod val="95000"/>
            </a:schemeClr>
          </a:solidFill>
        </p:spPr>
        <p:txBody>
          <a:bodyPr wrap="square">
            <a:noAutofit/>
          </a:bodyPr>
          <a:lstStyle>
            <a:lvl1pPr marL="0" indent="0" algn="ctr">
              <a:buNone/>
              <a:defRPr sz="1250">
                <a:solidFill>
                  <a:schemeClr val="tx1">
                    <a:lumMod val="50000"/>
                    <a:lumOff val="50000"/>
                  </a:schemeClr>
                </a:solidFill>
              </a:defRPr>
            </a:lvl1pPr>
          </a:lstStyle>
          <a:p>
            <a:endParaRPr lang="id-ID"/>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51B78-826D-4FE9-99FE-428C8E62A634}" type="slidenum">
              <a:rPr lang="en-US" smtClean="0"/>
              <a:t>‹#›</a:t>
            </a:fld>
            <a:endParaRPr lang="en-US"/>
          </a:p>
        </p:txBody>
      </p:sp>
    </p:spTree>
    <p:extLst>
      <p:ext uri="{BB962C8B-B14F-4D97-AF65-F5344CB8AC3E}">
        <p14:creationId xmlns:p14="http://schemas.microsoft.com/office/powerpoint/2010/main" val="79575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351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8E821C1-B0EA-43FA-AF9E-D279F7029DB9}"/>
              </a:ext>
            </a:extLst>
          </p:cNvPr>
          <p:cNvSpPr>
            <a:spLocks noGrp="1"/>
          </p:cNvSpPr>
          <p:nvPr>
            <p:ph type="pic" sz="quarter" idx="11"/>
          </p:nvPr>
        </p:nvSpPr>
        <p:spPr>
          <a:xfrm>
            <a:off x="6096000" y="2"/>
            <a:ext cx="4906788" cy="4240161"/>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17066270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51B78-826D-4FE9-99FE-428C8E62A634}" type="slidenum">
              <a:rPr lang="en-US" smtClean="0"/>
              <a:t>‹#›</a:t>
            </a:fld>
            <a:endParaRPr lang="en-US"/>
          </a:p>
        </p:txBody>
      </p:sp>
      <p:sp>
        <p:nvSpPr>
          <p:cNvPr id="5" name="Picture Placeholder 4">
            <a:extLst>
              <a:ext uri="{FF2B5EF4-FFF2-40B4-BE49-F238E27FC236}">
                <a16:creationId xmlns:a16="http://schemas.microsoft.com/office/drawing/2014/main" id="{49CC1679-6D6B-42F5-B1D2-6E8B55046184}"/>
              </a:ext>
            </a:extLst>
          </p:cNvPr>
          <p:cNvSpPr>
            <a:spLocks noGrp="1"/>
          </p:cNvSpPr>
          <p:nvPr>
            <p:ph type="pic" sz="quarter" idx="14"/>
          </p:nvPr>
        </p:nvSpPr>
        <p:spPr>
          <a:xfrm>
            <a:off x="1235362" y="1950627"/>
            <a:ext cx="4897566" cy="3926039"/>
          </a:xfrm>
          <a:prstGeom prst="rect">
            <a:avLst/>
          </a:prstGeom>
          <a:solidFill>
            <a:schemeClr val="bg1"/>
          </a:solidFill>
        </p:spPr>
        <p:txBody>
          <a:bodyPr wrap="square">
            <a:noAutofit/>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2111126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A157920-4A24-4486-8158-086B1E996FED}"/>
              </a:ext>
            </a:extLst>
          </p:cNvPr>
          <p:cNvSpPr/>
          <p:nvPr userDrawn="1"/>
        </p:nvSpPr>
        <p:spPr>
          <a:xfrm>
            <a:off x="703217" y="170490"/>
            <a:ext cx="8517185" cy="6517023"/>
          </a:xfrm>
          <a:custGeom>
            <a:avLst/>
            <a:gdLst>
              <a:gd name="connsiteX0" fmla="*/ 169643 w 3522865"/>
              <a:gd name="connsiteY0" fmla="*/ 1030958 h 2484348"/>
              <a:gd name="connsiteX1" fmla="*/ 2684243 w 3522865"/>
              <a:gd name="connsiteY1" fmla="*/ 2258 h 2484348"/>
              <a:gd name="connsiteX2" fmla="*/ 3522443 w 3522865"/>
              <a:gd name="connsiteY2" fmla="*/ 1316708 h 2484348"/>
              <a:gd name="connsiteX3" fmla="*/ 2779493 w 3522865"/>
              <a:gd name="connsiteY3" fmla="*/ 2478758 h 2484348"/>
              <a:gd name="connsiteX4" fmla="*/ 1579343 w 3522865"/>
              <a:gd name="connsiteY4" fmla="*/ 1773908 h 2484348"/>
              <a:gd name="connsiteX5" fmla="*/ 379193 w 3522865"/>
              <a:gd name="connsiteY5" fmla="*/ 2154908 h 2484348"/>
              <a:gd name="connsiteX6" fmla="*/ 169643 w 3522865"/>
              <a:gd name="connsiteY6" fmla="*/ 1030958 h 2484348"/>
              <a:gd name="connsiteX0" fmla="*/ 158936 w 3514183"/>
              <a:gd name="connsiteY0" fmla="*/ 433349 h 1886739"/>
              <a:gd name="connsiteX1" fmla="*/ 2528756 w 3514183"/>
              <a:gd name="connsiteY1" fmla="*/ 6629 h 1886739"/>
              <a:gd name="connsiteX2" fmla="*/ 3511736 w 3514183"/>
              <a:gd name="connsiteY2" fmla="*/ 719099 h 1886739"/>
              <a:gd name="connsiteX3" fmla="*/ 2768786 w 3514183"/>
              <a:gd name="connsiteY3" fmla="*/ 1881149 h 1886739"/>
              <a:gd name="connsiteX4" fmla="*/ 1568636 w 3514183"/>
              <a:gd name="connsiteY4" fmla="*/ 1176299 h 1886739"/>
              <a:gd name="connsiteX5" fmla="*/ 368486 w 3514183"/>
              <a:gd name="connsiteY5" fmla="*/ 1557299 h 1886739"/>
              <a:gd name="connsiteX6" fmla="*/ 158936 w 3514183"/>
              <a:gd name="connsiteY6" fmla="*/ 433349 h 1886739"/>
              <a:gd name="connsiteX0" fmla="*/ 165698 w 3519490"/>
              <a:gd name="connsiteY0" fmla="*/ 1061364 h 2514754"/>
              <a:gd name="connsiteX1" fmla="*/ 2626958 w 3519490"/>
              <a:gd name="connsiteY1" fmla="*/ 2184 h 2514754"/>
              <a:gd name="connsiteX2" fmla="*/ 3518498 w 3519490"/>
              <a:gd name="connsiteY2" fmla="*/ 1347114 h 2514754"/>
              <a:gd name="connsiteX3" fmla="*/ 2775548 w 3519490"/>
              <a:gd name="connsiteY3" fmla="*/ 2509164 h 2514754"/>
              <a:gd name="connsiteX4" fmla="*/ 1575398 w 3519490"/>
              <a:gd name="connsiteY4" fmla="*/ 1804314 h 2514754"/>
              <a:gd name="connsiteX5" fmla="*/ 375248 w 3519490"/>
              <a:gd name="connsiteY5" fmla="*/ 2185314 h 2514754"/>
              <a:gd name="connsiteX6" fmla="*/ 165698 w 3519490"/>
              <a:gd name="connsiteY6" fmla="*/ 1061364 h 2514754"/>
              <a:gd name="connsiteX0" fmla="*/ 165698 w 3519490"/>
              <a:gd name="connsiteY0" fmla="*/ 1110091 h 2563481"/>
              <a:gd name="connsiteX1" fmla="*/ 2626958 w 3519490"/>
              <a:gd name="connsiteY1" fmla="*/ 50911 h 2563481"/>
              <a:gd name="connsiteX2" fmla="*/ 3518498 w 3519490"/>
              <a:gd name="connsiteY2" fmla="*/ 1395841 h 2563481"/>
              <a:gd name="connsiteX3" fmla="*/ 2775548 w 3519490"/>
              <a:gd name="connsiteY3" fmla="*/ 2557891 h 2563481"/>
              <a:gd name="connsiteX4" fmla="*/ 1575398 w 3519490"/>
              <a:gd name="connsiteY4" fmla="*/ 1853041 h 2563481"/>
              <a:gd name="connsiteX5" fmla="*/ 375248 w 3519490"/>
              <a:gd name="connsiteY5" fmla="*/ 2234041 h 2563481"/>
              <a:gd name="connsiteX6" fmla="*/ 165698 w 3519490"/>
              <a:gd name="connsiteY6" fmla="*/ 1110091 h 2563481"/>
              <a:gd name="connsiteX0" fmla="*/ 162317 w 3516109"/>
              <a:gd name="connsiteY0" fmla="*/ 1118578 h 2571968"/>
              <a:gd name="connsiteX1" fmla="*/ 2623577 w 3516109"/>
              <a:gd name="connsiteY1" fmla="*/ 59398 h 2571968"/>
              <a:gd name="connsiteX2" fmla="*/ 3515117 w 3516109"/>
              <a:gd name="connsiteY2" fmla="*/ 1404328 h 2571968"/>
              <a:gd name="connsiteX3" fmla="*/ 2772167 w 3516109"/>
              <a:gd name="connsiteY3" fmla="*/ 2566378 h 2571968"/>
              <a:gd name="connsiteX4" fmla="*/ 1572017 w 3516109"/>
              <a:gd name="connsiteY4" fmla="*/ 1861528 h 2571968"/>
              <a:gd name="connsiteX5" fmla="*/ 371867 w 3516109"/>
              <a:gd name="connsiteY5" fmla="*/ 2242528 h 2571968"/>
              <a:gd name="connsiteX6" fmla="*/ 162317 w 3516109"/>
              <a:gd name="connsiteY6" fmla="*/ 1118578 h 2571968"/>
              <a:gd name="connsiteX0" fmla="*/ 139541 w 3493333"/>
              <a:gd name="connsiteY0" fmla="*/ 1109787 h 2563177"/>
              <a:gd name="connsiteX1" fmla="*/ 2600801 w 3493333"/>
              <a:gd name="connsiteY1" fmla="*/ 50607 h 2563177"/>
              <a:gd name="connsiteX2" fmla="*/ 3492341 w 3493333"/>
              <a:gd name="connsiteY2" fmla="*/ 1395537 h 2563177"/>
              <a:gd name="connsiteX3" fmla="*/ 2749391 w 3493333"/>
              <a:gd name="connsiteY3" fmla="*/ 2557587 h 2563177"/>
              <a:gd name="connsiteX4" fmla="*/ 1549241 w 3493333"/>
              <a:gd name="connsiteY4" fmla="*/ 1852737 h 2563177"/>
              <a:gd name="connsiteX5" fmla="*/ 440531 w 3493333"/>
              <a:gd name="connsiteY5" fmla="*/ 2188017 h 2563177"/>
              <a:gd name="connsiteX6" fmla="*/ 139541 w 3493333"/>
              <a:gd name="connsiteY6" fmla="*/ 1109787 h 2563177"/>
              <a:gd name="connsiteX0" fmla="*/ 163892 w 3517684"/>
              <a:gd name="connsiteY0" fmla="*/ 1109787 h 2563177"/>
              <a:gd name="connsiteX1" fmla="*/ 2625152 w 3517684"/>
              <a:gd name="connsiteY1" fmla="*/ 50607 h 2563177"/>
              <a:gd name="connsiteX2" fmla="*/ 3516692 w 3517684"/>
              <a:gd name="connsiteY2" fmla="*/ 1395537 h 2563177"/>
              <a:gd name="connsiteX3" fmla="*/ 2773742 w 3517684"/>
              <a:gd name="connsiteY3" fmla="*/ 2557587 h 2563177"/>
              <a:gd name="connsiteX4" fmla="*/ 1573592 w 3517684"/>
              <a:gd name="connsiteY4" fmla="*/ 1852737 h 2563177"/>
              <a:gd name="connsiteX5" fmla="*/ 464882 w 3517684"/>
              <a:gd name="connsiteY5" fmla="*/ 2188017 h 2563177"/>
              <a:gd name="connsiteX6" fmla="*/ 163892 w 3517684"/>
              <a:gd name="connsiteY6" fmla="*/ 1109787 h 2563177"/>
              <a:gd name="connsiteX0" fmla="*/ 82749 w 3436541"/>
              <a:gd name="connsiteY0" fmla="*/ 1110091 h 2563481"/>
              <a:gd name="connsiteX1" fmla="*/ 2544009 w 3436541"/>
              <a:gd name="connsiteY1" fmla="*/ 50911 h 2563481"/>
              <a:gd name="connsiteX2" fmla="*/ 3435549 w 3436541"/>
              <a:gd name="connsiteY2" fmla="*/ 1395841 h 2563481"/>
              <a:gd name="connsiteX3" fmla="*/ 2692599 w 3436541"/>
              <a:gd name="connsiteY3" fmla="*/ 2557891 h 2563481"/>
              <a:gd name="connsiteX4" fmla="*/ 1492449 w 3436541"/>
              <a:gd name="connsiteY4" fmla="*/ 1853041 h 2563481"/>
              <a:gd name="connsiteX5" fmla="*/ 383739 w 3436541"/>
              <a:gd name="connsiteY5" fmla="*/ 2188321 h 2563481"/>
              <a:gd name="connsiteX6" fmla="*/ 82749 w 3436541"/>
              <a:gd name="connsiteY6" fmla="*/ 1110091 h 2563481"/>
              <a:gd name="connsiteX0" fmla="*/ 57039 w 3410900"/>
              <a:gd name="connsiteY0" fmla="*/ 1110091 h 2562627"/>
              <a:gd name="connsiteX1" fmla="*/ 2518299 w 3410900"/>
              <a:gd name="connsiteY1" fmla="*/ 50911 h 2562627"/>
              <a:gd name="connsiteX2" fmla="*/ 3409839 w 3410900"/>
              <a:gd name="connsiteY2" fmla="*/ 1395841 h 2562627"/>
              <a:gd name="connsiteX3" fmla="*/ 2666889 w 3410900"/>
              <a:gd name="connsiteY3" fmla="*/ 2557891 h 2562627"/>
              <a:gd name="connsiteX4" fmla="*/ 1283859 w 3410900"/>
              <a:gd name="connsiteY4" fmla="*/ 1822561 h 2562627"/>
              <a:gd name="connsiteX5" fmla="*/ 358029 w 3410900"/>
              <a:gd name="connsiteY5" fmla="*/ 2188321 h 2562627"/>
              <a:gd name="connsiteX6" fmla="*/ 57039 w 3410900"/>
              <a:gd name="connsiteY6" fmla="*/ 1110091 h 2562627"/>
              <a:gd name="connsiteX0" fmla="*/ 86841 w 3440702"/>
              <a:gd name="connsiteY0" fmla="*/ 1110091 h 2562627"/>
              <a:gd name="connsiteX1" fmla="*/ 2548101 w 3440702"/>
              <a:gd name="connsiteY1" fmla="*/ 50911 h 2562627"/>
              <a:gd name="connsiteX2" fmla="*/ 3439641 w 3440702"/>
              <a:gd name="connsiteY2" fmla="*/ 1395841 h 2562627"/>
              <a:gd name="connsiteX3" fmla="*/ 2696691 w 3440702"/>
              <a:gd name="connsiteY3" fmla="*/ 2557891 h 2562627"/>
              <a:gd name="connsiteX4" fmla="*/ 1313661 w 3440702"/>
              <a:gd name="connsiteY4" fmla="*/ 1822561 h 2562627"/>
              <a:gd name="connsiteX5" fmla="*/ 387831 w 3440702"/>
              <a:gd name="connsiteY5" fmla="*/ 2188321 h 2562627"/>
              <a:gd name="connsiteX6" fmla="*/ 86841 w 3440702"/>
              <a:gd name="connsiteY6" fmla="*/ 1110091 h 2562627"/>
              <a:gd name="connsiteX0" fmla="*/ 79129 w 3432990"/>
              <a:gd name="connsiteY0" fmla="*/ 1110091 h 2562627"/>
              <a:gd name="connsiteX1" fmla="*/ 2540389 w 3432990"/>
              <a:gd name="connsiteY1" fmla="*/ 50911 h 2562627"/>
              <a:gd name="connsiteX2" fmla="*/ 3431929 w 3432990"/>
              <a:gd name="connsiteY2" fmla="*/ 1395841 h 2562627"/>
              <a:gd name="connsiteX3" fmla="*/ 2688979 w 3432990"/>
              <a:gd name="connsiteY3" fmla="*/ 2557891 h 2562627"/>
              <a:gd name="connsiteX4" fmla="*/ 1305949 w 3432990"/>
              <a:gd name="connsiteY4" fmla="*/ 1822561 h 2562627"/>
              <a:gd name="connsiteX5" fmla="*/ 380119 w 3432990"/>
              <a:gd name="connsiteY5" fmla="*/ 2188321 h 2562627"/>
              <a:gd name="connsiteX6" fmla="*/ 79129 w 3432990"/>
              <a:gd name="connsiteY6" fmla="*/ 1110091 h 2562627"/>
              <a:gd name="connsiteX0" fmla="*/ 79129 w 3432990"/>
              <a:gd name="connsiteY0" fmla="*/ 1110091 h 2562043"/>
              <a:gd name="connsiteX1" fmla="*/ 2540389 w 3432990"/>
              <a:gd name="connsiteY1" fmla="*/ 50911 h 2562043"/>
              <a:gd name="connsiteX2" fmla="*/ 3431929 w 3432990"/>
              <a:gd name="connsiteY2" fmla="*/ 1395841 h 2562043"/>
              <a:gd name="connsiteX3" fmla="*/ 2688979 w 3432990"/>
              <a:gd name="connsiteY3" fmla="*/ 2557891 h 2562043"/>
              <a:gd name="connsiteX4" fmla="*/ 1305949 w 3432990"/>
              <a:gd name="connsiteY4" fmla="*/ 1822561 h 2562043"/>
              <a:gd name="connsiteX5" fmla="*/ 380119 w 3432990"/>
              <a:gd name="connsiteY5" fmla="*/ 2188321 h 2562043"/>
              <a:gd name="connsiteX6" fmla="*/ 79129 w 3432990"/>
              <a:gd name="connsiteY6" fmla="*/ 1110091 h 2562043"/>
              <a:gd name="connsiteX0" fmla="*/ 79129 w 3433048"/>
              <a:gd name="connsiteY0" fmla="*/ 1110091 h 2574990"/>
              <a:gd name="connsiteX1" fmla="*/ 2540389 w 3433048"/>
              <a:gd name="connsiteY1" fmla="*/ 50911 h 2574990"/>
              <a:gd name="connsiteX2" fmla="*/ 3431929 w 3433048"/>
              <a:gd name="connsiteY2" fmla="*/ 1395841 h 2574990"/>
              <a:gd name="connsiteX3" fmla="*/ 2688979 w 3433048"/>
              <a:gd name="connsiteY3" fmla="*/ 2557891 h 2574990"/>
              <a:gd name="connsiteX4" fmla="*/ 1305949 w 3433048"/>
              <a:gd name="connsiteY4" fmla="*/ 1822561 h 2574990"/>
              <a:gd name="connsiteX5" fmla="*/ 380119 w 3433048"/>
              <a:gd name="connsiteY5" fmla="*/ 2188321 h 2574990"/>
              <a:gd name="connsiteX6" fmla="*/ 79129 w 3433048"/>
              <a:gd name="connsiteY6" fmla="*/ 1110091 h 2574990"/>
              <a:gd name="connsiteX0" fmla="*/ 79129 w 3433628"/>
              <a:gd name="connsiteY0" fmla="*/ 1110091 h 2564852"/>
              <a:gd name="connsiteX1" fmla="*/ 2540389 w 3433628"/>
              <a:gd name="connsiteY1" fmla="*/ 50911 h 2564852"/>
              <a:gd name="connsiteX2" fmla="*/ 3431929 w 3433628"/>
              <a:gd name="connsiteY2" fmla="*/ 1395841 h 2564852"/>
              <a:gd name="connsiteX3" fmla="*/ 2688979 w 3433628"/>
              <a:gd name="connsiteY3" fmla="*/ 2557891 h 2564852"/>
              <a:gd name="connsiteX4" fmla="*/ 1305949 w 3433628"/>
              <a:gd name="connsiteY4" fmla="*/ 1822561 h 2564852"/>
              <a:gd name="connsiteX5" fmla="*/ 380119 w 3433628"/>
              <a:gd name="connsiteY5" fmla="*/ 2188321 h 2564852"/>
              <a:gd name="connsiteX6" fmla="*/ 79129 w 3433628"/>
              <a:gd name="connsiteY6" fmla="*/ 1110091 h 2564852"/>
              <a:gd name="connsiteX0" fmla="*/ 79129 w 3432791"/>
              <a:gd name="connsiteY0" fmla="*/ 1110091 h 2564852"/>
              <a:gd name="connsiteX1" fmla="*/ 2540389 w 3432791"/>
              <a:gd name="connsiteY1" fmla="*/ 50911 h 2564852"/>
              <a:gd name="connsiteX2" fmla="*/ 3431929 w 3432791"/>
              <a:gd name="connsiteY2" fmla="*/ 1395841 h 2564852"/>
              <a:gd name="connsiteX3" fmla="*/ 2688979 w 3432791"/>
              <a:gd name="connsiteY3" fmla="*/ 2557891 h 2564852"/>
              <a:gd name="connsiteX4" fmla="*/ 1305949 w 3432791"/>
              <a:gd name="connsiteY4" fmla="*/ 1822561 h 2564852"/>
              <a:gd name="connsiteX5" fmla="*/ 380119 w 3432791"/>
              <a:gd name="connsiteY5" fmla="*/ 2188321 h 2564852"/>
              <a:gd name="connsiteX6" fmla="*/ 79129 w 3432791"/>
              <a:gd name="connsiteY6" fmla="*/ 1110091 h 256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2791" h="2564852">
                <a:moveTo>
                  <a:pt x="79129" y="1110091"/>
                </a:moveTo>
                <a:cubicBezTo>
                  <a:pt x="256294" y="746236"/>
                  <a:pt x="1585349" y="-232934"/>
                  <a:pt x="2540389" y="50911"/>
                </a:cubicBezTo>
                <a:cubicBezTo>
                  <a:pt x="3495429" y="334756"/>
                  <a:pt x="3414784" y="901811"/>
                  <a:pt x="3431929" y="1395841"/>
                </a:cubicBezTo>
                <a:cubicBezTo>
                  <a:pt x="3449074" y="1889871"/>
                  <a:pt x="3210949" y="2463911"/>
                  <a:pt x="2688979" y="2557891"/>
                </a:cubicBezTo>
                <a:cubicBezTo>
                  <a:pt x="2167009" y="2651871"/>
                  <a:pt x="1728859" y="1762236"/>
                  <a:pt x="1305949" y="1822561"/>
                </a:cubicBezTo>
                <a:cubicBezTo>
                  <a:pt x="905899" y="1768586"/>
                  <a:pt x="729369" y="2352786"/>
                  <a:pt x="380119" y="2188321"/>
                </a:cubicBezTo>
                <a:cubicBezTo>
                  <a:pt x="30869" y="2023856"/>
                  <a:pt x="-98036" y="1473946"/>
                  <a:pt x="79129" y="1110091"/>
                </a:cubicBezTo>
                <a:close/>
              </a:path>
            </a:pathLst>
          </a:custGeom>
          <a:gradFill flip="none" rotWithShape="1">
            <a:gsLst>
              <a:gs pos="2000">
                <a:schemeClr val="accent1"/>
              </a:gs>
              <a:gs pos="100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pic>
        <p:nvPicPr>
          <p:cNvPr id="3" name="Picture 2">
            <a:extLst>
              <a:ext uri="{FF2B5EF4-FFF2-40B4-BE49-F238E27FC236}">
                <a16:creationId xmlns:a16="http://schemas.microsoft.com/office/drawing/2014/main" id="{B4C70505-D1AA-4364-858D-B65F8ECB3E96}"/>
              </a:ext>
            </a:extLst>
          </p:cNvPr>
          <p:cNvPicPr>
            <a:picLocks noChangeAspect="1"/>
          </p:cNvPicPr>
          <p:nvPr userDrawn="1"/>
        </p:nvPicPr>
        <p:blipFill>
          <a:blip r:embed="rId2"/>
          <a:stretch>
            <a:fillRect/>
          </a:stretch>
        </p:blipFill>
        <p:spPr>
          <a:xfrm>
            <a:off x="5929847" y="1057704"/>
            <a:ext cx="5243016" cy="5459321"/>
          </a:xfrm>
          <a:prstGeom prst="rect">
            <a:avLst/>
          </a:prstGeom>
          <a:effectLst>
            <a:outerShdw blurRad="1270000" dist="2540000" dir="4200000" sx="85000" sy="85000" algn="tl" rotWithShape="0">
              <a:prstClr val="black">
                <a:alpha val="40000"/>
              </a:prstClr>
            </a:outerShdw>
          </a:effectLst>
        </p:spPr>
      </p:pic>
      <p:sp>
        <p:nvSpPr>
          <p:cNvPr id="4" name="Picture Placeholder 4">
            <a:extLst>
              <a:ext uri="{FF2B5EF4-FFF2-40B4-BE49-F238E27FC236}">
                <a16:creationId xmlns:a16="http://schemas.microsoft.com/office/drawing/2014/main" id="{E45C7800-2E72-496C-BDFD-0F0C030D9B3E}"/>
              </a:ext>
            </a:extLst>
          </p:cNvPr>
          <p:cNvSpPr>
            <a:spLocks noGrp="1"/>
          </p:cNvSpPr>
          <p:nvPr>
            <p:ph type="pic" sz="quarter" idx="11"/>
          </p:nvPr>
        </p:nvSpPr>
        <p:spPr>
          <a:xfrm>
            <a:off x="7908307" y="1573580"/>
            <a:ext cx="3580478" cy="3352459"/>
          </a:xfrm>
          <a:custGeom>
            <a:avLst/>
            <a:gdLst>
              <a:gd name="connsiteX0" fmla="*/ 0 w 4933950"/>
              <a:gd name="connsiteY0" fmla="*/ 0 h 4565650"/>
              <a:gd name="connsiteX1" fmla="*/ 4933950 w 4933950"/>
              <a:gd name="connsiteY1" fmla="*/ 0 h 4565650"/>
              <a:gd name="connsiteX2" fmla="*/ 4933950 w 4933950"/>
              <a:gd name="connsiteY2" fmla="*/ 4565650 h 4565650"/>
              <a:gd name="connsiteX3" fmla="*/ 0 w 4933950"/>
              <a:gd name="connsiteY3" fmla="*/ 4565650 h 4565650"/>
              <a:gd name="connsiteX4" fmla="*/ 0 w 4933950"/>
              <a:gd name="connsiteY4" fmla="*/ 0 h 4565650"/>
              <a:gd name="connsiteX0" fmla="*/ 0 w 4933950"/>
              <a:gd name="connsiteY0" fmla="*/ 1364343 h 5929993"/>
              <a:gd name="connsiteX1" fmla="*/ 4803322 w 4933950"/>
              <a:gd name="connsiteY1" fmla="*/ 0 h 5929993"/>
              <a:gd name="connsiteX2" fmla="*/ 4933950 w 4933950"/>
              <a:gd name="connsiteY2" fmla="*/ 5929993 h 5929993"/>
              <a:gd name="connsiteX3" fmla="*/ 0 w 4933950"/>
              <a:gd name="connsiteY3" fmla="*/ 5929993 h 5929993"/>
              <a:gd name="connsiteX4" fmla="*/ 0 w 4933950"/>
              <a:gd name="connsiteY4" fmla="*/ 1364343 h 5929993"/>
              <a:gd name="connsiteX0" fmla="*/ 0 w 4933950"/>
              <a:gd name="connsiteY0" fmla="*/ 1204685 h 5770335"/>
              <a:gd name="connsiteX1" fmla="*/ 4817836 w 4933950"/>
              <a:gd name="connsiteY1" fmla="*/ 0 h 5770335"/>
              <a:gd name="connsiteX2" fmla="*/ 4933950 w 4933950"/>
              <a:gd name="connsiteY2" fmla="*/ 5770335 h 5770335"/>
              <a:gd name="connsiteX3" fmla="*/ 0 w 4933950"/>
              <a:gd name="connsiteY3" fmla="*/ 5770335 h 5770335"/>
              <a:gd name="connsiteX4" fmla="*/ 0 w 4933950"/>
              <a:gd name="connsiteY4" fmla="*/ 1204685 h 5770335"/>
              <a:gd name="connsiteX0" fmla="*/ 0 w 4933950"/>
              <a:gd name="connsiteY0" fmla="*/ 1103085 h 5668735"/>
              <a:gd name="connsiteX1" fmla="*/ 4774293 w 4933950"/>
              <a:gd name="connsiteY1" fmla="*/ 0 h 5668735"/>
              <a:gd name="connsiteX2" fmla="*/ 4933950 w 4933950"/>
              <a:gd name="connsiteY2" fmla="*/ 5668735 h 5668735"/>
              <a:gd name="connsiteX3" fmla="*/ 0 w 4933950"/>
              <a:gd name="connsiteY3" fmla="*/ 5668735 h 5668735"/>
              <a:gd name="connsiteX4" fmla="*/ 0 w 4933950"/>
              <a:gd name="connsiteY4" fmla="*/ 1103085 h 5668735"/>
              <a:gd name="connsiteX0" fmla="*/ 0 w 4933950"/>
              <a:gd name="connsiteY0" fmla="*/ 1045028 h 5610678"/>
              <a:gd name="connsiteX1" fmla="*/ 4803322 w 4933950"/>
              <a:gd name="connsiteY1" fmla="*/ 0 h 5610678"/>
              <a:gd name="connsiteX2" fmla="*/ 4933950 w 4933950"/>
              <a:gd name="connsiteY2" fmla="*/ 5610678 h 5610678"/>
              <a:gd name="connsiteX3" fmla="*/ 0 w 4933950"/>
              <a:gd name="connsiteY3" fmla="*/ 5610678 h 5610678"/>
              <a:gd name="connsiteX4" fmla="*/ 0 w 4933950"/>
              <a:gd name="connsiteY4" fmla="*/ 1045028 h 5610678"/>
              <a:gd name="connsiteX0" fmla="*/ 0 w 4933950"/>
              <a:gd name="connsiteY0" fmla="*/ 1059543 h 5625193"/>
              <a:gd name="connsiteX1" fmla="*/ 4803322 w 4933950"/>
              <a:gd name="connsiteY1" fmla="*/ 0 h 5625193"/>
              <a:gd name="connsiteX2" fmla="*/ 4933950 w 4933950"/>
              <a:gd name="connsiteY2" fmla="*/ 5625193 h 5625193"/>
              <a:gd name="connsiteX3" fmla="*/ 0 w 4933950"/>
              <a:gd name="connsiteY3" fmla="*/ 5625193 h 5625193"/>
              <a:gd name="connsiteX4" fmla="*/ 0 w 4933950"/>
              <a:gd name="connsiteY4" fmla="*/ 1059543 h 5625193"/>
              <a:gd name="connsiteX0" fmla="*/ 0 w 4933950"/>
              <a:gd name="connsiteY0" fmla="*/ 1074057 h 5639707"/>
              <a:gd name="connsiteX1" fmla="*/ 4774293 w 4933950"/>
              <a:gd name="connsiteY1" fmla="*/ 0 h 5639707"/>
              <a:gd name="connsiteX2" fmla="*/ 4933950 w 4933950"/>
              <a:gd name="connsiteY2" fmla="*/ 5639707 h 5639707"/>
              <a:gd name="connsiteX3" fmla="*/ 0 w 4933950"/>
              <a:gd name="connsiteY3" fmla="*/ 5639707 h 5639707"/>
              <a:gd name="connsiteX4" fmla="*/ 0 w 4933950"/>
              <a:gd name="connsiteY4" fmla="*/ 1074057 h 5639707"/>
              <a:gd name="connsiteX0" fmla="*/ 0 w 4933950"/>
              <a:gd name="connsiteY0" fmla="*/ 1103086 h 5668736"/>
              <a:gd name="connsiteX1" fmla="*/ 4803322 w 4933950"/>
              <a:gd name="connsiteY1" fmla="*/ 0 h 5668736"/>
              <a:gd name="connsiteX2" fmla="*/ 4933950 w 4933950"/>
              <a:gd name="connsiteY2" fmla="*/ 5668736 h 5668736"/>
              <a:gd name="connsiteX3" fmla="*/ 0 w 4933950"/>
              <a:gd name="connsiteY3" fmla="*/ 5668736 h 5668736"/>
              <a:gd name="connsiteX4" fmla="*/ 0 w 4933950"/>
              <a:gd name="connsiteY4" fmla="*/ 1103086 h 5668736"/>
              <a:gd name="connsiteX0" fmla="*/ 0 w 4977493"/>
              <a:gd name="connsiteY0" fmla="*/ 1103086 h 5813879"/>
              <a:gd name="connsiteX1" fmla="*/ 4803322 w 4977493"/>
              <a:gd name="connsiteY1" fmla="*/ 0 h 5813879"/>
              <a:gd name="connsiteX2" fmla="*/ 4977493 w 4977493"/>
              <a:gd name="connsiteY2" fmla="*/ 5813879 h 5813879"/>
              <a:gd name="connsiteX3" fmla="*/ 0 w 4977493"/>
              <a:gd name="connsiteY3" fmla="*/ 5668736 h 5813879"/>
              <a:gd name="connsiteX4" fmla="*/ 0 w 4977493"/>
              <a:gd name="connsiteY4" fmla="*/ 1103086 h 5813879"/>
              <a:gd name="connsiteX0" fmla="*/ 0 w 4992007"/>
              <a:gd name="connsiteY0" fmla="*/ 1103086 h 5871936"/>
              <a:gd name="connsiteX1" fmla="*/ 4803322 w 4992007"/>
              <a:gd name="connsiteY1" fmla="*/ 0 h 5871936"/>
              <a:gd name="connsiteX2" fmla="*/ 4992007 w 4992007"/>
              <a:gd name="connsiteY2" fmla="*/ 5871936 h 5871936"/>
              <a:gd name="connsiteX3" fmla="*/ 0 w 4992007"/>
              <a:gd name="connsiteY3" fmla="*/ 5668736 h 5871936"/>
              <a:gd name="connsiteX4" fmla="*/ 0 w 4992007"/>
              <a:gd name="connsiteY4" fmla="*/ 1103086 h 5871936"/>
              <a:gd name="connsiteX0" fmla="*/ 0 w 5035550"/>
              <a:gd name="connsiteY0" fmla="*/ 1103086 h 5886450"/>
              <a:gd name="connsiteX1" fmla="*/ 4803322 w 5035550"/>
              <a:gd name="connsiteY1" fmla="*/ 0 h 5886450"/>
              <a:gd name="connsiteX2" fmla="*/ 5035550 w 5035550"/>
              <a:gd name="connsiteY2" fmla="*/ 5886450 h 5886450"/>
              <a:gd name="connsiteX3" fmla="*/ 0 w 5035550"/>
              <a:gd name="connsiteY3" fmla="*/ 5668736 h 5886450"/>
              <a:gd name="connsiteX4" fmla="*/ 0 w 5035550"/>
              <a:gd name="connsiteY4" fmla="*/ 1103086 h 5886450"/>
              <a:gd name="connsiteX0" fmla="*/ 0 w 5064579"/>
              <a:gd name="connsiteY0" fmla="*/ 1103086 h 5886450"/>
              <a:gd name="connsiteX1" fmla="*/ 4803322 w 5064579"/>
              <a:gd name="connsiteY1" fmla="*/ 0 h 5886450"/>
              <a:gd name="connsiteX2" fmla="*/ 5064579 w 5064579"/>
              <a:gd name="connsiteY2" fmla="*/ 5886450 h 5886450"/>
              <a:gd name="connsiteX3" fmla="*/ 0 w 5064579"/>
              <a:gd name="connsiteY3" fmla="*/ 5668736 h 5886450"/>
              <a:gd name="connsiteX4" fmla="*/ 0 w 5064579"/>
              <a:gd name="connsiteY4" fmla="*/ 1103086 h 5886450"/>
              <a:gd name="connsiteX0" fmla="*/ 14515 w 5079094"/>
              <a:gd name="connsiteY0" fmla="*/ 1103086 h 5900964"/>
              <a:gd name="connsiteX1" fmla="*/ 4817837 w 5079094"/>
              <a:gd name="connsiteY1" fmla="*/ 0 h 5900964"/>
              <a:gd name="connsiteX2" fmla="*/ 5079094 w 5079094"/>
              <a:gd name="connsiteY2" fmla="*/ 5886450 h 5900964"/>
              <a:gd name="connsiteX3" fmla="*/ 0 w 5079094"/>
              <a:gd name="connsiteY3" fmla="*/ 5900964 h 5900964"/>
              <a:gd name="connsiteX4" fmla="*/ 14515 w 5079094"/>
              <a:gd name="connsiteY4" fmla="*/ 1103086 h 5900964"/>
              <a:gd name="connsiteX0" fmla="*/ 116115 w 5180694"/>
              <a:gd name="connsiteY0" fmla="*/ 1103086 h 5886450"/>
              <a:gd name="connsiteX1" fmla="*/ 4919437 w 5180694"/>
              <a:gd name="connsiteY1" fmla="*/ 0 h 5886450"/>
              <a:gd name="connsiteX2" fmla="*/ 5180694 w 5180694"/>
              <a:gd name="connsiteY2" fmla="*/ 5886450 h 5886450"/>
              <a:gd name="connsiteX3" fmla="*/ 0 w 5180694"/>
              <a:gd name="connsiteY3" fmla="*/ 5857421 h 5886450"/>
              <a:gd name="connsiteX4" fmla="*/ 116115 w 5180694"/>
              <a:gd name="connsiteY4" fmla="*/ 1103086 h 5886450"/>
              <a:gd name="connsiteX0" fmla="*/ 101601 w 5166180"/>
              <a:gd name="connsiteY0" fmla="*/ 1103086 h 5886450"/>
              <a:gd name="connsiteX1" fmla="*/ 4904923 w 5166180"/>
              <a:gd name="connsiteY1" fmla="*/ 0 h 5886450"/>
              <a:gd name="connsiteX2" fmla="*/ 5166180 w 5166180"/>
              <a:gd name="connsiteY2" fmla="*/ 5886450 h 5886450"/>
              <a:gd name="connsiteX3" fmla="*/ 0 w 5166180"/>
              <a:gd name="connsiteY3" fmla="*/ 5755821 h 5886450"/>
              <a:gd name="connsiteX4" fmla="*/ 101601 w 5166180"/>
              <a:gd name="connsiteY4" fmla="*/ 1103086 h 5886450"/>
              <a:gd name="connsiteX0" fmla="*/ 72572 w 5137151"/>
              <a:gd name="connsiteY0" fmla="*/ 1103086 h 5886450"/>
              <a:gd name="connsiteX1" fmla="*/ 4875894 w 5137151"/>
              <a:gd name="connsiteY1" fmla="*/ 0 h 5886450"/>
              <a:gd name="connsiteX2" fmla="*/ 5137151 w 5137151"/>
              <a:gd name="connsiteY2" fmla="*/ 5886450 h 5886450"/>
              <a:gd name="connsiteX3" fmla="*/ 0 w 5137151"/>
              <a:gd name="connsiteY3" fmla="*/ 5813879 h 5886450"/>
              <a:gd name="connsiteX4" fmla="*/ 72572 w 5137151"/>
              <a:gd name="connsiteY4" fmla="*/ 1103086 h 5886450"/>
              <a:gd name="connsiteX0" fmla="*/ 14515 w 5079094"/>
              <a:gd name="connsiteY0" fmla="*/ 1103086 h 5886450"/>
              <a:gd name="connsiteX1" fmla="*/ 4817837 w 5079094"/>
              <a:gd name="connsiteY1" fmla="*/ 0 h 5886450"/>
              <a:gd name="connsiteX2" fmla="*/ 5079094 w 5079094"/>
              <a:gd name="connsiteY2" fmla="*/ 5886450 h 5886450"/>
              <a:gd name="connsiteX3" fmla="*/ 0 w 5079094"/>
              <a:gd name="connsiteY3" fmla="*/ 5770336 h 5886450"/>
              <a:gd name="connsiteX4" fmla="*/ 14515 w 5079094"/>
              <a:gd name="connsiteY4" fmla="*/ 1103086 h 5886450"/>
              <a:gd name="connsiteX0" fmla="*/ 87086 w 5151665"/>
              <a:gd name="connsiteY0" fmla="*/ 1103086 h 5886450"/>
              <a:gd name="connsiteX1" fmla="*/ 4890408 w 5151665"/>
              <a:gd name="connsiteY1" fmla="*/ 0 h 5886450"/>
              <a:gd name="connsiteX2" fmla="*/ 5151665 w 5151665"/>
              <a:gd name="connsiteY2" fmla="*/ 5886450 h 5886450"/>
              <a:gd name="connsiteX3" fmla="*/ 0 w 5151665"/>
              <a:gd name="connsiteY3" fmla="*/ 5813879 h 5886450"/>
              <a:gd name="connsiteX4" fmla="*/ 87086 w 5151665"/>
              <a:gd name="connsiteY4" fmla="*/ 1103086 h 5886450"/>
              <a:gd name="connsiteX0" fmla="*/ 29029 w 5151665"/>
              <a:gd name="connsiteY0" fmla="*/ 1117600 h 5886450"/>
              <a:gd name="connsiteX1" fmla="*/ 4890408 w 5151665"/>
              <a:gd name="connsiteY1" fmla="*/ 0 h 5886450"/>
              <a:gd name="connsiteX2" fmla="*/ 5151665 w 5151665"/>
              <a:gd name="connsiteY2" fmla="*/ 5886450 h 5886450"/>
              <a:gd name="connsiteX3" fmla="*/ 0 w 5151665"/>
              <a:gd name="connsiteY3" fmla="*/ 5813879 h 5886450"/>
              <a:gd name="connsiteX4" fmla="*/ 29029 w 5151665"/>
              <a:gd name="connsiteY4" fmla="*/ 1117600 h 5886450"/>
              <a:gd name="connsiteX0" fmla="*/ 29029 w 5151665"/>
              <a:gd name="connsiteY0" fmla="*/ 1117600 h 5886450"/>
              <a:gd name="connsiteX1" fmla="*/ 4890408 w 5151665"/>
              <a:gd name="connsiteY1" fmla="*/ 0 h 5886450"/>
              <a:gd name="connsiteX2" fmla="*/ 5151665 w 5151665"/>
              <a:gd name="connsiteY2" fmla="*/ 5886450 h 5886450"/>
              <a:gd name="connsiteX3" fmla="*/ 0 w 5151665"/>
              <a:gd name="connsiteY3" fmla="*/ 5813879 h 5886450"/>
              <a:gd name="connsiteX4" fmla="*/ 29029 w 5151665"/>
              <a:gd name="connsiteY4" fmla="*/ 1117600 h 5886450"/>
              <a:gd name="connsiteX0" fmla="*/ 0 w 5166179"/>
              <a:gd name="connsiteY0" fmla="*/ 1175657 h 5886450"/>
              <a:gd name="connsiteX1" fmla="*/ 4904922 w 5166179"/>
              <a:gd name="connsiteY1" fmla="*/ 0 h 5886450"/>
              <a:gd name="connsiteX2" fmla="*/ 5166179 w 5166179"/>
              <a:gd name="connsiteY2" fmla="*/ 5886450 h 5886450"/>
              <a:gd name="connsiteX3" fmla="*/ 14514 w 5166179"/>
              <a:gd name="connsiteY3" fmla="*/ 5813879 h 5886450"/>
              <a:gd name="connsiteX4" fmla="*/ 0 w 5166179"/>
              <a:gd name="connsiteY4" fmla="*/ 1175657 h 5886450"/>
              <a:gd name="connsiteX0" fmla="*/ 38826 w 5151665"/>
              <a:gd name="connsiteY0" fmla="*/ 1160417 h 5886450"/>
              <a:gd name="connsiteX1" fmla="*/ 4890408 w 5151665"/>
              <a:gd name="connsiteY1" fmla="*/ 0 h 5886450"/>
              <a:gd name="connsiteX2" fmla="*/ 5151665 w 5151665"/>
              <a:gd name="connsiteY2" fmla="*/ 5886450 h 5886450"/>
              <a:gd name="connsiteX3" fmla="*/ 0 w 5151665"/>
              <a:gd name="connsiteY3" fmla="*/ 5813879 h 5886450"/>
              <a:gd name="connsiteX4" fmla="*/ 38826 w 5151665"/>
              <a:gd name="connsiteY4" fmla="*/ 1160417 h 5886450"/>
              <a:gd name="connsiteX0" fmla="*/ 23586 w 5151665"/>
              <a:gd name="connsiteY0" fmla="*/ 1160417 h 5886450"/>
              <a:gd name="connsiteX1" fmla="*/ 4890408 w 5151665"/>
              <a:gd name="connsiteY1" fmla="*/ 0 h 5886450"/>
              <a:gd name="connsiteX2" fmla="*/ 5151665 w 5151665"/>
              <a:gd name="connsiteY2" fmla="*/ 5886450 h 5886450"/>
              <a:gd name="connsiteX3" fmla="*/ 0 w 5151665"/>
              <a:gd name="connsiteY3" fmla="*/ 5813879 h 5886450"/>
              <a:gd name="connsiteX4" fmla="*/ 23586 w 5151665"/>
              <a:gd name="connsiteY4" fmla="*/ 1160417 h 5886450"/>
              <a:gd name="connsiteX0" fmla="*/ 726 w 5151665"/>
              <a:gd name="connsiteY0" fmla="*/ 1145177 h 5886450"/>
              <a:gd name="connsiteX1" fmla="*/ 4890408 w 5151665"/>
              <a:gd name="connsiteY1" fmla="*/ 0 h 5886450"/>
              <a:gd name="connsiteX2" fmla="*/ 5151665 w 5151665"/>
              <a:gd name="connsiteY2" fmla="*/ 5886450 h 5886450"/>
              <a:gd name="connsiteX3" fmla="*/ 0 w 5151665"/>
              <a:gd name="connsiteY3" fmla="*/ 5813879 h 5886450"/>
              <a:gd name="connsiteX4" fmla="*/ 726 w 5151665"/>
              <a:gd name="connsiteY4" fmla="*/ 1145177 h 5886450"/>
              <a:gd name="connsiteX0" fmla="*/ 15966 w 5151665"/>
              <a:gd name="connsiteY0" fmla="*/ 1137557 h 5886450"/>
              <a:gd name="connsiteX1" fmla="*/ 4890408 w 5151665"/>
              <a:gd name="connsiteY1" fmla="*/ 0 h 5886450"/>
              <a:gd name="connsiteX2" fmla="*/ 5151665 w 5151665"/>
              <a:gd name="connsiteY2" fmla="*/ 5886450 h 5886450"/>
              <a:gd name="connsiteX3" fmla="*/ 0 w 5151665"/>
              <a:gd name="connsiteY3" fmla="*/ 5813879 h 5886450"/>
              <a:gd name="connsiteX4" fmla="*/ 15966 w 5151665"/>
              <a:gd name="connsiteY4" fmla="*/ 1137557 h 5886450"/>
              <a:gd name="connsiteX0" fmla="*/ 15966 w 5151665"/>
              <a:gd name="connsiteY0" fmla="*/ 1137557 h 5886450"/>
              <a:gd name="connsiteX1" fmla="*/ 4890408 w 5151665"/>
              <a:gd name="connsiteY1" fmla="*/ 0 h 5886450"/>
              <a:gd name="connsiteX2" fmla="*/ 5151665 w 5151665"/>
              <a:gd name="connsiteY2" fmla="*/ 5886450 h 5886450"/>
              <a:gd name="connsiteX3" fmla="*/ 0 w 5151665"/>
              <a:gd name="connsiteY3" fmla="*/ 5813879 h 5886450"/>
              <a:gd name="connsiteX4" fmla="*/ 15966 w 5151665"/>
              <a:gd name="connsiteY4" fmla="*/ 1137557 h 5886450"/>
              <a:gd name="connsiteX0" fmla="*/ 15966 w 5126265"/>
              <a:gd name="connsiteY0" fmla="*/ 1137557 h 5899150"/>
              <a:gd name="connsiteX1" fmla="*/ 4890408 w 5126265"/>
              <a:gd name="connsiteY1" fmla="*/ 0 h 5899150"/>
              <a:gd name="connsiteX2" fmla="*/ 5126265 w 5126265"/>
              <a:gd name="connsiteY2" fmla="*/ 5899150 h 5899150"/>
              <a:gd name="connsiteX3" fmla="*/ 0 w 5126265"/>
              <a:gd name="connsiteY3" fmla="*/ 5813879 h 5899150"/>
              <a:gd name="connsiteX4" fmla="*/ 15966 w 5126265"/>
              <a:gd name="connsiteY4" fmla="*/ 1137557 h 5899150"/>
              <a:gd name="connsiteX0" fmla="*/ 15966 w 5138965"/>
              <a:gd name="connsiteY0" fmla="*/ 1137557 h 5899150"/>
              <a:gd name="connsiteX1" fmla="*/ 4890408 w 5138965"/>
              <a:gd name="connsiteY1" fmla="*/ 0 h 5899150"/>
              <a:gd name="connsiteX2" fmla="*/ 5138965 w 5138965"/>
              <a:gd name="connsiteY2" fmla="*/ 5899150 h 5899150"/>
              <a:gd name="connsiteX3" fmla="*/ 0 w 5138965"/>
              <a:gd name="connsiteY3" fmla="*/ 5813879 h 5899150"/>
              <a:gd name="connsiteX4" fmla="*/ 15966 w 5138965"/>
              <a:gd name="connsiteY4" fmla="*/ 1137557 h 5899150"/>
              <a:gd name="connsiteX0" fmla="*/ 15966 w 5138965"/>
              <a:gd name="connsiteY0" fmla="*/ 1156607 h 5918200"/>
              <a:gd name="connsiteX1" fmla="*/ 4884058 w 5138965"/>
              <a:gd name="connsiteY1" fmla="*/ 0 h 5918200"/>
              <a:gd name="connsiteX2" fmla="*/ 5138965 w 5138965"/>
              <a:gd name="connsiteY2" fmla="*/ 5918200 h 5918200"/>
              <a:gd name="connsiteX3" fmla="*/ 0 w 5138965"/>
              <a:gd name="connsiteY3" fmla="*/ 5832929 h 5918200"/>
              <a:gd name="connsiteX4" fmla="*/ 15966 w 5138965"/>
              <a:gd name="connsiteY4" fmla="*/ 1156607 h 5918200"/>
              <a:gd name="connsiteX0" fmla="*/ 3266 w 5126265"/>
              <a:gd name="connsiteY0" fmla="*/ 1156607 h 5918200"/>
              <a:gd name="connsiteX1" fmla="*/ 4871358 w 5126265"/>
              <a:gd name="connsiteY1" fmla="*/ 0 h 5918200"/>
              <a:gd name="connsiteX2" fmla="*/ 5126265 w 5126265"/>
              <a:gd name="connsiteY2" fmla="*/ 5918200 h 5918200"/>
              <a:gd name="connsiteX3" fmla="*/ 0 w 5126265"/>
              <a:gd name="connsiteY3" fmla="*/ 5839279 h 5918200"/>
              <a:gd name="connsiteX4" fmla="*/ 3266 w 5126265"/>
              <a:gd name="connsiteY4" fmla="*/ 1156607 h 5918200"/>
              <a:gd name="connsiteX0" fmla="*/ 0 w 5122999"/>
              <a:gd name="connsiteY0" fmla="*/ 1156607 h 5918200"/>
              <a:gd name="connsiteX1" fmla="*/ 4868092 w 5122999"/>
              <a:gd name="connsiteY1" fmla="*/ 0 h 5918200"/>
              <a:gd name="connsiteX2" fmla="*/ 5122999 w 5122999"/>
              <a:gd name="connsiteY2" fmla="*/ 5918200 h 5918200"/>
              <a:gd name="connsiteX3" fmla="*/ 9434 w 5122999"/>
              <a:gd name="connsiteY3" fmla="*/ 5864679 h 5918200"/>
              <a:gd name="connsiteX4" fmla="*/ 0 w 5122999"/>
              <a:gd name="connsiteY4" fmla="*/ 1156607 h 5918200"/>
              <a:gd name="connsiteX0" fmla="*/ 0 w 5122999"/>
              <a:gd name="connsiteY0" fmla="*/ 1156607 h 5918200"/>
              <a:gd name="connsiteX1" fmla="*/ 4868092 w 5122999"/>
              <a:gd name="connsiteY1" fmla="*/ 0 h 5918200"/>
              <a:gd name="connsiteX2" fmla="*/ 5122999 w 5122999"/>
              <a:gd name="connsiteY2" fmla="*/ 5918200 h 5918200"/>
              <a:gd name="connsiteX3" fmla="*/ 3084 w 5122999"/>
              <a:gd name="connsiteY3" fmla="*/ 5858329 h 5918200"/>
              <a:gd name="connsiteX4" fmla="*/ 0 w 5122999"/>
              <a:gd name="connsiteY4" fmla="*/ 1156607 h 5918200"/>
              <a:gd name="connsiteX0" fmla="*/ 0 w 5122999"/>
              <a:gd name="connsiteY0" fmla="*/ 1156607 h 5918200"/>
              <a:gd name="connsiteX1" fmla="*/ 4868092 w 5122999"/>
              <a:gd name="connsiteY1" fmla="*/ 0 h 5918200"/>
              <a:gd name="connsiteX2" fmla="*/ 5122999 w 5122999"/>
              <a:gd name="connsiteY2" fmla="*/ 5918200 h 5918200"/>
              <a:gd name="connsiteX3" fmla="*/ 3084 w 5122999"/>
              <a:gd name="connsiteY3" fmla="*/ 5845629 h 5918200"/>
              <a:gd name="connsiteX4" fmla="*/ 0 w 5122999"/>
              <a:gd name="connsiteY4" fmla="*/ 1156607 h 5918200"/>
              <a:gd name="connsiteX0" fmla="*/ 0 w 5122999"/>
              <a:gd name="connsiteY0" fmla="*/ 1093107 h 5854700"/>
              <a:gd name="connsiteX1" fmla="*/ 5007792 w 5122999"/>
              <a:gd name="connsiteY1" fmla="*/ 0 h 5854700"/>
              <a:gd name="connsiteX2" fmla="*/ 5122999 w 5122999"/>
              <a:gd name="connsiteY2" fmla="*/ 5854700 h 5854700"/>
              <a:gd name="connsiteX3" fmla="*/ 3084 w 5122999"/>
              <a:gd name="connsiteY3" fmla="*/ 5782129 h 5854700"/>
              <a:gd name="connsiteX4" fmla="*/ 0 w 5122999"/>
              <a:gd name="connsiteY4" fmla="*/ 1093107 h 5854700"/>
              <a:gd name="connsiteX0" fmla="*/ 0 w 5122999"/>
              <a:gd name="connsiteY0" fmla="*/ 1012144 h 5773737"/>
              <a:gd name="connsiteX1" fmla="*/ 5074467 w 5122999"/>
              <a:gd name="connsiteY1" fmla="*/ 0 h 5773737"/>
              <a:gd name="connsiteX2" fmla="*/ 5122999 w 5122999"/>
              <a:gd name="connsiteY2" fmla="*/ 5773737 h 5773737"/>
              <a:gd name="connsiteX3" fmla="*/ 3084 w 5122999"/>
              <a:gd name="connsiteY3" fmla="*/ 5701166 h 5773737"/>
              <a:gd name="connsiteX4" fmla="*/ 0 w 5122999"/>
              <a:gd name="connsiteY4" fmla="*/ 1012144 h 5773737"/>
              <a:gd name="connsiteX0" fmla="*/ 0 w 5126855"/>
              <a:gd name="connsiteY0" fmla="*/ 969282 h 5730875"/>
              <a:gd name="connsiteX1" fmla="*/ 5126855 w 5126855"/>
              <a:gd name="connsiteY1" fmla="*/ 0 h 5730875"/>
              <a:gd name="connsiteX2" fmla="*/ 5122999 w 5126855"/>
              <a:gd name="connsiteY2" fmla="*/ 5730875 h 5730875"/>
              <a:gd name="connsiteX3" fmla="*/ 3084 w 5126855"/>
              <a:gd name="connsiteY3" fmla="*/ 5658304 h 5730875"/>
              <a:gd name="connsiteX4" fmla="*/ 0 w 5126855"/>
              <a:gd name="connsiteY4" fmla="*/ 969282 h 5730875"/>
              <a:gd name="connsiteX0" fmla="*/ 0 w 5198292"/>
              <a:gd name="connsiteY0" fmla="*/ 878794 h 5640387"/>
              <a:gd name="connsiteX1" fmla="*/ 5198292 w 5198292"/>
              <a:gd name="connsiteY1" fmla="*/ 0 h 5640387"/>
              <a:gd name="connsiteX2" fmla="*/ 5122999 w 5198292"/>
              <a:gd name="connsiteY2" fmla="*/ 5640387 h 5640387"/>
              <a:gd name="connsiteX3" fmla="*/ 3084 w 5198292"/>
              <a:gd name="connsiteY3" fmla="*/ 5567816 h 5640387"/>
              <a:gd name="connsiteX4" fmla="*/ 0 w 5198292"/>
              <a:gd name="connsiteY4" fmla="*/ 878794 h 5640387"/>
              <a:gd name="connsiteX0" fmla="*/ 0 w 5212580"/>
              <a:gd name="connsiteY0" fmla="*/ 874032 h 5635625"/>
              <a:gd name="connsiteX1" fmla="*/ 5212580 w 5212580"/>
              <a:gd name="connsiteY1" fmla="*/ 0 h 5635625"/>
              <a:gd name="connsiteX2" fmla="*/ 5122999 w 5212580"/>
              <a:gd name="connsiteY2" fmla="*/ 5635625 h 5635625"/>
              <a:gd name="connsiteX3" fmla="*/ 3084 w 5212580"/>
              <a:gd name="connsiteY3" fmla="*/ 5563054 h 5635625"/>
              <a:gd name="connsiteX4" fmla="*/ 0 w 5212580"/>
              <a:gd name="connsiteY4" fmla="*/ 874032 h 5635625"/>
              <a:gd name="connsiteX0" fmla="*/ 0 w 5417368"/>
              <a:gd name="connsiteY0" fmla="*/ 769257 h 5635625"/>
              <a:gd name="connsiteX1" fmla="*/ 5417368 w 5417368"/>
              <a:gd name="connsiteY1" fmla="*/ 0 h 5635625"/>
              <a:gd name="connsiteX2" fmla="*/ 5327787 w 5417368"/>
              <a:gd name="connsiteY2" fmla="*/ 5635625 h 5635625"/>
              <a:gd name="connsiteX3" fmla="*/ 207872 w 5417368"/>
              <a:gd name="connsiteY3" fmla="*/ 5563054 h 5635625"/>
              <a:gd name="connsiteX4" fmla="*/ 0 w 5417368"/>
              <a:gd name="connsiteY4" fmla="*/ 769257 h 5635625"/>
              <a:gd name="connsiteX0" fmla="*/ 0 w 5722168"/>
              <a:gd name="connsiteY0" fmla="*/ 654957 h 5635625"/>
              <a:gd name="connsiteX1" fmla="*/ 5722168 w 5722168"/>
              <a:gd name="connsiteY1" fmla="*/ 0 h 5635625"/>
              <a:gd name="connsiteX2" fmla="*/ 5632587 w 5722168"/>
              <a:gd name="connsiteY2" fmla="*/ 5635625 h 5635625"/>
              <a:gd name="connsiteX3" fmla="*/ 512672 w 5722168"/>
              <a:gd name="connsiteY3" fmla="*/ 5563054 h 5635625"/>
              <a:gd name="connsiteX4" fmla="*/ 0 w 5722168"/>
              <a:gd name="connsiteY4" fmla="*/ 654957 h 5635625"/>
              <a:gd name="connsiteX0" fmla="*/ 0 w 5712643"/>
              <a:gd name="connsiteY0" fmla="*/ 597807 h 5635625"/>
              <a:gd name="connsiteX1" fmla="*/ 5712643 w 5712643"/>
              <a:gd name="connsiteY1" fmla="*/ 0 h 5635625"/>
              <a:gd name="connsiteX2" fmla="*/ 5623062 w 5712643"/>
              <a:gd name="connsiteY2" fmla="*/ 5635625 h 5635625"/>
              <a:gd name="connsiteX3" fmla="*/ 503147 w 5712643"/>
              <a:gd name="connsiteY3" fmla="*/ 5563054 h 5635625"/>
              <a:gd name="connsiteX4" fmla="*/ 0 w 5712643"/>
              <a:gd name="connsiteY4" fmla="*/ 597807 h 5635625"/>
              <a:gd name="connsiteX0" fmla="*/ 0 w 5731693"/>
              <a:gd name="connsiteY0" fmla="*/ 569232 h 5635625"/>
              <a:gd name="connsiteX1" fmla="*/ 5731693 w 5731693"/>
              <a:gd name="connsiteY1" fmla="*/ 0 h 5635625"/>
              <a:gd name="connsiteX2" fmla="*/ 5642112 w 5731693"/>
              <a:gd name="connsiteY2" fmla="*/ 5635625 h 5635625"/>
              <a:gd name="connsiteX3" fmla="*/ 522197 w 5731693"/>
              <a:gd name="connsiteY3" fmla="*/ 556305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522197 w 5731693"/>
              <a:gd name="connsiteY3" fmla="*/ 556305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403135 w 5731693"/>
              <a:gd name="connsiteY3" fmla="*/ 5520191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317410 w 5731693"/>
              <a:gd name="connsiteY3" fmla="*/ 542970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274547 w 5731693"/>
              <a:gd name="connsiteY3" fmla="*/ 5420179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88822 w 5731693"/>
              <a:gd name="connsiteY3" fmla="*/ 5382079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36435 w 5731693"/>
              <a:gd name="connsiteY3" fmla="*/ 5291591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55485 w 5731693"/>
              <a:gd name="connsiteY3" fmla="*/ 527730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9297 w 5731693"/>
              <a:gd name="connsiteY3" fmla="*/ 5291592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9297 w 5731693"/>
              <a:gd name="connsiteY3" fmla="*/ 5291592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9297 w 5731693"/>
              <a:gd name="connsiteY3" fmla="*/ 5291592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4535 w 5731693"/>
              <a:gd name="connsiteY3" fmla="*/ 5305879 h 5635625"/>
              <a:gd name="connsiteX4" fmla="*/ 0 w 5731693"/>
              <a:gd name="connsiteY4" fmla="*/ 569232 h 5635625"/>
              <a:gd name="connsiteX0" fmla="*/ 0 w 5789769"/>
              <a:gd name="connsiteY0" fmla="*/ 569232 h 5854700"/>
              <a:gd name="connsiteX1" fmla="*/ 5731693 w 5789769"/>
              <a:gd name="connsiteY1" fmla="*/ 0 h 5854700"/>
              <a:gd name="connsiteX2" fmla="*/ 5789749 w 5789769"/>
              <a:gd name="connsiteY2" fmla="*/ 5854700 h 5854700"/>
              <a:gd name="connsiteX3" fmla="*/ 174535 w 5789769"/>
              <a:gd name="connsiteY3" fmla="*/ 5305879 h 5854700"/>
              <a:gd name="connsiteX4" fmla="*/ 0 w 5789769"/>
              <a:gd name="connsiteY4" fmla="*/ 569232 h 5854700"/>
              <a:gd name="connsiteX0" fmla="*/ 0 w 6199326"/>
              <a:gd name="connsiteY0" fmla="*/ 569232 h 5973763"/>
              <a:gd name="connsiteX1" fmla="*/ 5731693 w 6199326"/>
              <a:gd name="connsiteY1" fmla="*/ 0 h 5973763"/>
              <a:gd name="connsiteX2" fmla="*/ 6199324 w 6199326"/>
              <a:gd name="connsiteY2" fmla="*/ 5973763 h 5973763"/>
              <a:gd name="connsiteX3" fmla="*/ 174535 w 6199326"/>
              <a:gd name="connsiteY3" fmla="*/ 5305879 h 5973763"/>
              <a:gd name="connsiteX4" fmla="*/ 0 w 6199326"/>
              <a:gd name="connsiteY4" fmla="*/ 569232 h 5973763"/>
              <a:gd name="connsiteX0" fmla="*/ 0 w 6237426"/>
              <a:gd name="connsiteY0" fmla="*/ 569232 h 5959475"/>
              <a:gd name="connsiteX1" fmla="*/ 5731693 w 6237426"/>
              <a:gd name="connsiteY1" fmla="*/ 0 h 5959475"/>
              <a:gd name="connsiteX2" fmla="*/ 6237424 w 6237426"/>
              <a:gd name="connsiteY2" fmla="*/ 5959475 h 5959475"/>
              <a:gd name="connsiteX3" fmla="*/ 174535 w 6237426"/>
              <a:gd name="connsiteY3" fmla="*/ 5305879 h 5959475"/>
              <a:gd name="connsiteX4" fmla="*/ 0 w 6237426"/>
              <a:gd name="connsiteY4" fmla="*/ 569232 h 5959475"/>
              <a:gd name="connsiteX0" fmla="*/ 0 w 6266001"/>
              <a:gd name="connsiteY0" fmla="*/ 569232 h 5983287"/>
              <a:gd name="connsiteX1" fmla="*/ 5731693 w 6266001"/>
              <a:gd name="connsiteY1" fmla="*/ 0 h 5983287"/>
              <a:gd name="connsiteX2" fmla="*/ 6265999 w 6266001"/>
              <a:gd name="connsiteY2" fmla="*/ 5983287 h 5983287"/>
              <a:gd name="connsiteX3" fmla="*/ 174535 w 6266001"/>
              <a:gd name="connsiteY3" fmla="*/ 5305879 h 5983287"/>
              <a:gd name="connsiteX4" fmla="*/ 0 w 6266001"/>
              <a:gd name="connsiteY4" fmla="*/ 569232 h 5983287"/>
              <a:gd name="connsiteX0" fmla="*/ 0 w 6265999"/>
              <a:gd name="connsiteY0" fmla="*/ 569232 h 5983287"/>
              <a:gd name="connsiteX1" fmla="*/ 5731693 w 6265999"/>
              <a:gd name="connsiteY1" fmla="*/ 0 h 5983287"/>
              <a:gd name="connsiteX2" fmla="*/ 6265999 w 6265999"/>
              <a:gd name="connsiteY2" fmla="*/ 5983287 h 5983287"/>
              <a:gd name="connsiteX3" fmla="*/ 174535 w 6265999"/>
              <a:gd name="connsiteY3" fmla="*/ 5305879 h 5983287"/>
              <a:gd name="connsiteX4" fmla="*/ 0 w 6265999"/>
              <a:gd name="connsiteY4" fmla="*/ 569232 h 5983287"/>
              <a:gd name="connsiteX0" fmla="*/ 0 w 6266543"/>
              <a:gd name="connsiteY0" fmla="*/ 569232 h 5983385"/>
              <a:gd name="connsiteX1" fmla="*/ 5731693 w 6266543"/>
              <a:gd name="connsiteY1" fmla="*/ 0 h 5983385"/>
              <a:gd name="connsiteX2" fmla="*/ 6265999 w 6266543"/>
              <a:gd name="connsiteY2" fmla="*/ 5983287 h 5983385"/>
              <a:gd name="connsiteX3" fmla="*/ 174535 w 6266543"/>
              <a:gd name="connsiteY3" fmla="*/ 5305879 h 5983385"/>
              <a:gd name="connsiteX4" fmla="*/ 0 w 6266543"/>
              <a:gd name="connsiteY4" fmla="*/ 569232 h 5983385"/>
              <a:gd name="connsiteX0" fmla="*/ 0 w 6266049"/>
              <a:gd name="connsiteY0" fmla="*/ 569232 h 5983301"/>
              <a:gd name="connsiteX1" fmla="*/ 5731693 w 6266049"/>
              <a:gd name="connsiteY1" fmla="*/ 0 h 5983301"/>
              <a:gd name="connsiteX2" fmla="*/ 6265999 w 6266049"/>
              <a:gd name="connsiteY2" fmla="*/ 5983287 h 5983301"/>
              <a:gd name="connsiteX3" fmla="*/ 174535 w 6266049"/>
              <a:gd name="connsiteY3" fmla="*/ 5305879 h 5983301"/>
              <a:gd name="connsiteX4" fmla="*/ 0 w 6266049"/>
              <a:gd name="connsiteY4" fmla="*/ 569232 h 5983301"/>
              <a:gd name="connsiteX0" fmla="*/ 0 w 6266047"/>
              <a:gd name="connsiteY0" fmla="*/ 588282 h 6002351"/>
              <a:gd name="connsiteX1" fmla="*/ 5712643 w 6266047"/>
              <a:gd name="connsiteY1" fmla="*/ 0 h 6002351"/>
              <a:gd name="connsiteX2" fmla="*/ 6265999 w 6266047"/>
              <a:gd name="connsiteY2" fmla="*/ 6002337 h 6002351"/>
              <a:gd name="connsiteX3" fmla="*/ 174535 w 6266047"/>
              <a:gd name="connsiteY3" fmla="*/ 5324929 h 6002351"/>
              <a:gd name="connsiteX4" fmla="*/ 0 w 6266047"/>
              <a:gd name="connsiteY4" fmla="*/ 588282 h 6002351"/>
              <a:gd name="connsiteX0" fmla="*/ 0 w 6266046"/>
              <a:gd name="connsiteY0" fmla="*/ 616857 h 6030926"/>
              <a:gd name="connsiteX1" fmla="*/ 5703118 w 6266046"/>
              <a:gd name="connsiteY1" fmla="*/ 0 h 6030926"/>
              <a:gd name="connsiteX2" fmla="*/ 6265999 w 6266046"/>
              <a:gd name="connsiteY2" fmla="*/ 6030912 h 6030926"/>
              <a:gd name="connsiteX3" fmla="*/ 174535 w 6266046"/>
              <a:gd name="connsiteY3" fmla="*/ 5353504 h 6030926"/>
              <a:gd name="connsiteX4" fmla="*/ 0 w 6266046"/>
              <a:gd name="connsiteY4" fmla="*/ 616857 h 6030926"/>
              <a:gd name="connsiteX0" fmla="*/ 0 w 6266046"/>
              <a:gd name="connsiteY0" fmla="*/ 616857 h 6030922"/>
              <a:gd name="connsiteX1" fmla="*/ 5703118 w 6266046"/>
              <a:gd name="connsiteY1" fmla="*/ 0 h 6030922"/>
              <a:gd name="connsiteX2" fmla="*/ 6265999 w 6266046"/>
              <a:gd name="connsiteY2" fmla="*/ 6030912 h 6030922"/>
              <a:gd name="connsiteX3" fmla="*/ 174535 w 6266046"/>
              <a:gd name="connsiteY3" fmla="*/ 5353504 h 6030922"/>
              <a:gd name="connsiteX4" fmla="*/ 0 w 6266046"/>
              <a:gd name="connsiteY4" fmla="*/ 616857 h 6030922"/>
              <a:gd name="connsiteX0" fmla="*/ 0 w 6370821"/>
              <a:gd name="connsiteY0" fmla="*/ 502557 h 6030922"/>
              <a:gd name="connsiteX1" fmla="*/ 5807893 w 6370821"/>
              <a:gd name="connsiteY1" fmla="*/ 0 h 6030922"/>
              <a:gd name="connsiteX2" fmla="*/ 6370774 w 6370821"/>
              <a:gd name="connsiteY2" fmla="*/ 6030912 h 6030922"/>
              <a:gd name="connsiteX3" fmla="*/ 279310 w 6370821"/>
              <a:gd name="connsiteY3" fmla="*/ 5353504 h 6030922"/>
              <a:gd name="connsiteX4" fmla="*/ 0 w 6370821"/>
              <a:gd name="connsiteY4" fmla="*/ 502557 h 6030922"/>
              <a:gd name="connsiteX0" fmla="*/ 0 w 6380346"/>
              <a:gd name="connsiteY0" fmla="*/ 464457 h 6030922"/>
              <a:gd name="connsiteX1" fmla="*/ 5817418 w 6380346"/>
              <a:gd name="connsiteY1" fmla="*/ 0 h 6030922"/>
              <a:gd name="connsiteX2" fmla="*/ 6380299 w 6380346"/>
              <a:gd name="connsiteY2" fmla="*/ 6030912 h 6030922"/>
              <a:gd name="connsiteX3" fmla="*/ 288835 w 6380346"/>
              <a:gd name="connsiteY3" fmla="*/ 5353504 h 6030922"/>
              <a:gd name="connsiteX4" fmla="*/ 0 w 6380346"/>
              <a:gd name="connsiteY4" fmla="*/ 464457 h 6030922"/>
              <a:gd name="connsiteX0" fmla="*/ 0 w 6418446"/>
              <a:gd name="connsiteY0" fmla="*/ 473982 h 6030922"/>
              <a:gd name="connsiteX1" fmla="*/ 5855518 w 6418446"/>
              <a:gd name="connsiteY1" fmla="*/ 0 h 6030922"/>
              <a:gd name="connsiteX2" fmla="*/ 6418399 w 6418446"/>
              <a:gd name="connsiteY2" fmla="*/ 6030912 h 6030922"/>
              <a:gd name="connsiteX3" fmla="*/ 326935 w 6418446"/>
              <a:gd name="connsiteY3" fmla="*/ 5353504 h 6030922"/>
              <a:gd name="connsiteX4" fmla="*/ 0 w 6418446"/>
              <a:gd name="connsiteY4" fmla="*/ 473982 h 6030922"/>
              <a:gd name="connsiteX0" fmla="*/ 0 w 6418450"/>
              <a:gd name="connsiteY0" fmla="*/ 483507 h 6040447"/>
              <a:gd name="connsiteX1" fmla="*/ 5893618 w 6418450"/>
              <a:gd name="connsiteY1" fmla="*/ 0 h 6040447"/>
              <a:gd name="connsiteX2" fmla="*/ 6418399 w 6418450"/>
              <a:gd name="connsiteY2" fmla="*/ 6040437 h 6040447"/>
              <a:gd name="connsiteX3" fmla="*/ 326935 w 6418450"/>
              <a:gd name="connsiteY3" fmla="*/ 5363029 h 6040447"/>
              <a:gd name="connsiteX4" fmla="*/ 0 w 6418450"/>
              <a:gd name="connsiteY4" fmla="*/ 483507 h 6040447"/>
              <a:gd name="connsiteX0" fmla="*/ 0 w 6418450"/>
              <a:gd name="connsiteY0" fmla="*/ 454932 h 6011872"/>
              <a:gd name="connsiteX1" fmla="*/ 5893618 w 6418450"/>
              <a:gd name="connsiteY1" fmla="*/ 0 h 6011872"/>
              <a:gd name="connsiteX2" fmla="*/ 6418399 w 6418450"/>
              <a:gd name="connsiteY2" fmla="*/ 6011862 h 6011872"/>
              <a:gd name="connsiteX3" fmla="*/ 326935 w 6418450"/>
              <a:gd name="connsiteY3" fmla="*/ 5334454 h 6011872"/>
              <a:gd name="connsiteX4" fmla="*/ 0 w 6418450"/>
              <a:gd name="connsiteY4" fmla="*/ 454932 h 6011872"/>
              <a:gd name="connsiteX0" fmla="*/ 0 w 6418450"/>
              <a:gd name="connsiteY0" fmla="*/ 454932 h 6011872"/>
              <a:gd name="connsiteX1" fmla="*/ 5893618 w 6418450"/>
              <a:gd name="connsiteY1" fmla="*/ 0 h 6011872"/>
              <a:gd name="connsiteX2" fmla="*/ 6418399 w 6418450"/>
              <a:gd name="connsiteY2" fmla="*/ 6011862 h 6011872"/>
              <a:gd name="connsiteX3" fmla="*/ 269785 w 6418450"/>
              <a:gd name="connsiteY3" fmla="*/ 5239204 h 6011872"/>
              <a:gd name="connsiteX4" fmla="*/ 0 w 6418450"/>
              <a:gd name="connsiteY4" fmla="*/ 454932 h 6011872"/>
              <a:gd name="connsiteX0" fmla="*/ 0 w 6418450"/>
              <a:gd name="connsiteY0" fmla="*/ 454932 h 6011872"/>
              <a:gd name="connsiteX1" fmla="*/ 5893618 w 6418450"/>
              <a:gd name="connsiteY1" fmla="*/ 0 h 6011872"/>
              <a:gd name="connsiteX2" fmla="*/ 6418399 w 6418450"/>
              <a:gd name="connsiteY2" fmla="*/ 6011862 h 6011872"/>
              <a:gd name="connsiteX3" fmla="*/ 212635 w 6418450"/>
              <a:gd name="connsiteY3" fmla="*/ 5239204 h 6011872"/>
              <a:gd name="connsiteX4" fmla="*/ 0 w 6418450"/>
              <a:gd name="connsiteY4" fmla="*/ 454932 h 6011872"/>
              <a:gd name="connsiteX0" fmla="*/ 0 w 6418450"/>
              <a:gd name="connsiteY0" fmla="*/ 454932 h 6011872"/>
              <a:gd name="connsiteX1" fmla="*/ 5893618 w 6418450"/>
              <a:gd name="connsiteY1" fmla="*/ 0 h 6011872"/>
              <a:gd name="connsiteX2" fmla="*/ 6418399 w 6418450"/>
              <a:gd name="connsiteY2" fmla="*/ 6011862 h 6011872"/>
              <a:gd name="connsiteX3" fmla="*/ 193585 w 6418450"/>
              <a:gd name="connsiteY3" fmla="*/ 5201104 h 6011872"/>
              <a:gd name="connsiteX4" fmla="*/ 0 w 6418450"/>
              <a:gd name="connsiteY4" fmla="*/ 454932 h 6011872"/>
              <a:gd name="connsiteX0" fmla="*/ 0 w 6456546"/>
              <a:gd name="connsiteY0" fmla="*/ 454932 h 6069021"/>
              <a:gd name="connsiteX1" fmla="*/ 5893618 w 6456546"/>
              <a:gd name="connsiteY1" fmla="*/ 0 h 6069021"/>
              <a:gd name="connsiteX2" fmla="*/ 6456499 w 6456546"/>
              <a:gd name="connsiteY2" fmla="*/ 6069012 h 6069021"/>
              <a:gd name="connsiteX3" fmla="*/ 193585 w 6456546"/>
              <a:gd name="connsiteY3" fmla="*/ 5201104 h 6069021"/>
              <a:gd name="connsiteX4" fmla="*/ 0 w 6456546"/>
              <a:gd name="connsiteY4" fmla="*/ 454932 h 6069021"/>
              <a:gd name="connsiteX0" fmla="*/ 0 w 6441306"/>
              <a:gd name="connsiteY0" fmla="*/ 424452 h 6069021"/>
              <a:gd name="connsiteX1" fmla="*/ 5878378 w 6441306"/>
              <a:gd name="connsiteY1" fmla="*/ 0 h 6069021"/>
              <a:gd name="connsiteX2" fmla="*/ 6441259 w 6441306"/>
              <a:gd name="connsiteY2" fmla="*/ 6069012 h 6069021"/>
              <a:gd name="connsiteX3" fmla="*/ 178345 w 6441306"/>
              <a:gd name="connsiteY3" fmla="*/ 5201104 h 6069021"/>
              <a:gd name="connsiteX4" fmla="*/ 0 w 6441306"/>
              <a:gd name="connsiteY4" fmla="*/ 424452 h 6069021"/>
              <a:gd name="connsiteX0" fmla="*/ 0 w 6471786"/>
              <a:gd name="connsiteY0" fmla="*/ 424452 h 6069021"/>
              <a:gd name="connsiteX1" fmla="*/ 5908858 w 6471786"/>
              <a:gd name="connsiteY1" fmla="*/ 0 h 6069021"/>
              <a:gd name="connsiteX2" fmla="*/ 6471739 w 6471786"/>
              <a:gd name="connsiteY2" fmla="*/ 6069012 h 6069021"/>
              <a:gd name="connsiteX3" fmla="*/ 208825 w 6471786"/>
              <a:gd name="connsiteY3" fmla="*/ 5201104 h 6069021"/>
              <a:gd name="connsiteX4" fmla="*/ 0 w 6471786"/>
              <a:gd name="connsiteY4" fmla="*/ 424452 h 606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1786" h="6069021">
                <a:moveTo>
                  <a:pt x="0" y="424452"/>
                </a:moveTo>
                <a:lnTo>
                  <a:pt x="5908858" y="0"/>
                </a:lnTo>
                <a:cubicBezTo>
                  <a:pt x="5907573" y="5292"/>
                  <a:pt x="6477786" y="6078007"/>
                  <a:pt x="6471739" y="6069012"/>
                </a:cubicBezTo>
                <a:lnTo>
                  <a:pt x="208825" y="5201104"/>
                </a:lnTo>
                <a:cubicBezTo>
                  <a:pt x="156513" y="3606573"/>
                  <a:pt x="1330" y="437606"/>
                  <a:pt x="0" y="424452"/>
                </a:cubicBezTo>
                <a:close/>
              </a:path>
            </a:pathLst>
          </a:custGeom>
          <a:solidFill>
            <a:schemeClr val="bg1">
              <a:lumMod val="85000"/>
            </a:schemeClr>
          </a:solidFill>
          <a:effectLst>
            <a:innerShdw blurRad="127000">
              <a:prstClr val="black"/>
            </a:innerShdw>
          </a:effectLst>
          <a:scene3d>
            <a:camera prst="isometricRightUp">
              <a:rot lat="1788000" lon="18522000" rev="21360000"/>
            </a:camera>
            <a:lightRig rig="threePt" dir="t"/>
          </a:scene3d>
        </p:spPr>
        <p:txBody>
          <a:bodyPr/>
          <a:lstStyle>
            <a:lvl1pPr marL="0" indent="0" algn="ctr">
              <a:buNone/>
              <a:defRPr sz="15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1578368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B7FA140-AFA2-4797-AC92-8C9882C5F3A5}"/>
              </a:ext>
            </a:extLst>
          </p:cNvPr>
          <p:cNvSpPr>
            <a:spLocks noGrp="1"/>
          </p:cNvSpPr>
          <p:nvPr>
            <p:ph type="pic" sz="quarter" idx="14"/>
          </p:nvPr>
        </p:nvSpPr>
        <p:spPr>
          <a:xfrm>
            <a:off x="2902908" y="0"/>
            <a:ext cx="6368301" cy="5345818"/>
          </a:xfrm>
          <a:custGeom>
            <a:avLst/>
            <a:gdLst>
              <a:gd name="connsiteX0" fmla="*/ 6063057 w 10173528"/>
              <a:gd name="connsiteY0" fmla="*/ 5202319 h 8553309"/>
              <a:gd name="connsiteX1" fmla="*/ 3904825 w 10173528"/>
              <a:gd name="connsiteY1" fmla="*/ 5207005 h 8553309"/>
              <a:gd name="connsiteX2" fmla="*/ 4981598 w 10173528"/>
              <a:gd name="connsiteY2" fmla="*/ 6283779 h 8553309"/>
              <a:gd name="connsiteX3" fmla="*/ 6022551 w 10173528"/>
              <a:gd name="connsiteY3" fmla="*/ 1718841 h 8553309"/>
              <a:gd name="connsiteX4" fmla="*/ 3864319 w 10173528"/>
              <a:gd name="connsiteY4" fmla="*/ 1723527 h 8553309"/>
              <a:gd name="connsiteX5" fmla="*/ 4941091 w 10173528"/>
              <a:gd name="connsiteY5" fmla="*/ 2800300 h 8553309"/>
              <a:gd name="connsiteX6" fmla="*/ 0 w 10173528"/>
              <a:gd name="connsiteY6" fmla="*/ 0 h 8553309"/>
              <a:gd name="connsiteX7" fmla="*/ 10133023 w 10173528"/>
              <a:gd name="connsiteY7" fmla="*/ 6635 h 8553309"/>
              <a:gd name="connsiteX8" fmla="*/ 6641875 w 10173528"/>
              <a:gd name="connsiteY8" fmla="*/ 3497783 h 8553309"/>
              <a:gd name="connsiteX9" fmla="*/ 10173528 w 10173528"/>
              <a:gd name="connsiteY9" fmla="*/ 3490114 h 8553309"/>
              <a:gd name="connsiteX10" fmla="*/ 5110334 w 10173528"/>
              <a:gd name="connsiteY10" fmla="*/ 8553309 h 8553309"/>
              <a:gd name="connsiteX11" fmla="*/ 69079 w 10173528"/>
              <a:gd name="connsiteY11" fmla="*/ 3512054 h 8553309"/>
              <a:gd name="connsiteX12" fmla="*/ 3504592 w 10173528"/>
              <a:gd name="connsiteY12" fmla="*/ 3504593 h 855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73528" h="8553309">
                <a:moveTo>
                  <a:pt x="6063057" y="5202319"/>
                </a:moveTo>
                <a:lnTo>
                  <a:pt x="3904825" y="5207005"/>
                </a:lnTo>
                <a:lnTo>
                  <a:pt x="4981598" y="6283779"/>
                </a:lnTo>
                <a:close/>
                <a:moveTo>
                  <a:pt x="6022551" y="1718841"/>
                </a:moveTo>
                <a:lnTo>
                  <a:pt x="3864319" y="1723527"/>
                </a:lnTo>
                <a:lnTo>
                  <a:pt x="4941091" y="2800300"/>
                </a:lnTo>
                <a:close/>
                <a:moveTo>
                  <a:pt x="0" y="0"/>
                </a:moveTo>
                <a:lnTo>
                  <a:pt x="10133023" y="6635"/>
                </a:lnTo>
                <a:lnTo>
                  <a:pt x="6641875" y="3497783"/>
                </a:lnTo>
                <a:lnTo>
                  <a:pt x="10173528" y="3490114"/>
                </a:lnTo>
                <a:lnTo>
                  <a:pt x="5110334" y="8553309"/>
                </a:lnTo>
                <a:lnTo>
                  <a:pt x="69079" y="3512054"/>
                </a:lnTo>
                <a:lnTo>
                  <a:pt x="3504592" y="3504593"/>
                </a:lnTo>
                <a:close/>
              </a:path>
            </a:pathLst>
          </a:custGeom>
          <a:noFill/>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51B78-826D-4FE9-99FE-428C8E62A634}" type="slidenum">
              <a:rPr lang="en-US" smtClean="0"/>
              <a:t>‹#›</a:t>
            </a:fld>
            <a:endParaRPr lang="en-US"/>
          </a:p>
        </p:txBody>
      </p:sp>
    </p:spTree>
    <p:extLst>
      <p:ext uri="{BB962C8B-B14F-4D97-AF65-F5344CB8AC3E}">
        <p14:creationId xmlns:p14="http://schemas.microsoft.com/office/powerpoint/2010/main" val="27238981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44904F0-1949-48A4-8AD0-2455F5803FAA}"/>
              </a:ext>
            </a:extLst>
          </p:cNvPr>
          <p:cNvSpPr>
            <a:spLocks noGrp="1"/>
          </p:cNvSpPr>
          <p:nvPr>
            <p:ph type="pic" sz="quarter" idx="15"/>
          </p:nvPr>
        </p:nvSpPr>
        <p:spPr>
          <a:xfrm>
            <a:off x="5443875" y="0"/>
            <a:ext cx="6748125" cy="6858000"/>
          </a:xfrm>
          <a:custGeom>
            <a:avLst/>
            <a:gdLst>
              <a:gd name="connsiteX0" fmla="*/ 1041786 w 10780306"/>
              <a:gd name="connsiteY0" fmla="*/ 0 h 10972800"/>
              <a:gd name="connsiteX1" fmla="*/ 10780306 w 10780306"/>
              <a:gd name="connsiteY1" fmla="*/ 0 h 10972800"/>
              <a:gd name="connsiteX2" fmla="*/ 10780306 w 10780306"/>
              <a:gd name="connsiteY2" fmla="*/ 10972800 h 10972800"/>
              <a:gd name="connsiteX3" fmla="*/ 1041786 w 10780306"/>
              <a:gd name="connsiteY3" fmla="*/ 10972800 h 10972800"/>
              <a:gd name="connsiteX4" fmla="*/ 1041786 w 10780306"/>
              <a:gd name="connsiteY4" fmla="*/ 6724898 h 10972800"/>
              <a:gd name="connsiteX5" fmla="*/ 0 w 10780306"/>
              <a:gd name="connsiteY5" fmla="*/ 6106781 h 10972800"/>
              <a:gd name="connsiteX6" fmla="*/ 1041786 w 10780306"/>
              <a:gd name="connsiteY6" fmla="*/ 5488663 h 10972800"/>
              <a:gd name="connsiteX7" fmla="*/ 1041786 w 10780306"/>
              <a:gd name="connsiteY7" fmla="*/ 5484142 h 10972800"/>
              <a:gd name="connsiteX8" fmla="*/ 2083574 w 10780306"/>
              <a:gd name="connsiteY8" fmla="*/ 4866023 h 10972800"/>
              <a:gd name="connsiteX9" fmla="*/ 1041786 w 10780306"/>
              <a:gd name="connsiteY9" fmla="*/ 4247904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0306" h="10972800">
                <a:moveTo>
                  <a:pt x="1041786" y="0"/>
                </a:moveTo>
                <a:lnTo>
                  <a:pt x="10780306" y="0"/>
                </a:lnTo>
                <a:lnTo>
                  <a:pt x="10780306" y="10972800"/>
                </a:lnTo>
                <a:lnTo>
                  <a:pt x="1041786" y="10972800"/>
                </a:lnTo>
                <a:lnTo>
                  <a:pt x="1041786" y="6724898"/>
                </a:lnTo>
                <a:lnTo>
                  <a:pt x="0" y="6106781"/>
                </a:lnTo>
                <a:lnTo>
                  <a:pt x="1041786" y="5488663"/>
                </a:lnTo>
                <a:lnTo>
                  <a:pt x="1041786" y="5484142"/>
                </a:lnTo>
                <a:lnTo>
                  <a:pt x="2083574" y="4866023"/>
                </a:lnTo>
                <a:lnTo>
                  <a:pt x="1041786" y="4247904"/>
                </a:lnTo>
                <a:close/>
              </a:path>
            </a:pathLst>
          </a:custGeom>
          <a:solidFill>
            <a:schemeClr val="bg1">
              <a:alpha val="0"/>
            </a:schemeClr>
          </a:solidFill>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4" name="Picture Placeholder 13">
            <a:extLst>
              <a:ext uri="{FF2B5EF4-FFF2-40B4-BE49-F238E27FC236}">
                <a16:creationId xmlns:a16="http://schemas.microsoft.com/office/drawing/2014/main" id="{4C095B03-6820-4532-9811-CEFA7CD6D143}"/>
              </a:ext>
            </a:extLst>
          </p:cNvPr>
          <p:cNvSpPr>
            <a:spLocks noGrp="1"/>
          </p:cNvSpPr>
          <p:nvPr>
            <p:ph type="pic" sz="quarter" idx="14"/>
          </p:nvPr>
        </p:nvSpPr>
        <p:spPr>
          <a:xfrm>
            <a:off x="0" y="0"/>
            <a:ext cx="6750509" cy="6858000"/>
          </a:xfrm>
          <a:custGeom>
            <a:avLst/>
            <a:gdLst>
              <a:gd name="connsiteX0" fmla="*/ 0 w 10784114"/>
              <a:gd name="connsiteY0" fmla="*/ 0 h 10972800"/>
              <a:gd name="connsiteX1" fmla="*/ 9738520 w 10784114"/>
              <a:gd name="connsiteY1" fmla="*/ 0 h 10972800"/>
              <a:gd name="connsiteX2" fmla="*/ 9738520 w 10784114"/>
              <a:gd name="connsiteY2" fmla="*/ 4245646 h 10972800"/>
              <a:gd name="connsiteX3" fmla="*/ 10784114 w 10784114"/>
              <a:gd name="connsiteY3" fmla="*/ 4866024 h 10972800"/>
              <a:gd name="connsiteX4" fmla="*/ 9738520 w 10784114"/>
              <a:gd name="connsiteY4" fmla="*/ 5486401 h 10972800"/>
              <a:gd name="connsiteX5" fmla="*/ 9738520 w 10784114"/>
              <a:gd name="connsiteY5" fmla="*/ 5488661 h 10972800"/>
              <a:gd name="connsiteX6" fmla="*/ 8696732 w 10784114"/>
              <a:gd name="connsiteY6" fmla="*/ 6106781 h 10972800"/>
              <a:gd name="connsiteX7" fmla="*/ 9738520 w 10784114"/>
              <a:gd name="connsiteY7" fmla="*/ 6724899 h 10972800"/>
              <a:gd name="connsiteX8" fmla="*/ 9738520 w 10784114"/>
              <a:gd name="connsiteY8" fmla="*/ 10972800 h 10972800"/>
              <a:gd name="connsiteX9" fmla="*/ 0 w 10784114"/>
              <a:gd name="connsiteY9" fmla="*/ 10972800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4114" h="10972800">
                <a:moveTo>
                  <a:pt x="0" y="0"/>
                </a:moveTo>
                <a:lnTo>
                  <a:pt x="9738520" y="0"/>
                </a:lnTo>
                <a:lnTo>
                  <a:pt x="9738520" y="4245646"/>
                </a:lnTo>
                <a:lnTo>
                  <a:pt x="10784114" y="4866024"/>
                </a:lnTo>
                <a:lnTo>
                  <a:pt x="9738520" y="5486401"/>
                </a:lnTo>
                <a:lnTo>
                  <a:pt x="9738520" y="5488661"/>
                </a:lnTo>
                <a:lnTo>
                  <a:pt x="8696732" y="6106781"/>
                </a:lnTo>
                <a:lnTo>
                  <a:pt x="9738520" y="6724899"/>
                </a:lnTo>
                <a:lnTo>
                  <a:pt x="9738520" y="10972800"/>
                </a:lnTo>
                <a:lnTo>
                  <a:pt x="0" y="10972800"/>
                </a:lnTo>
                <a:close/>
              </a:path>
            </a:pathLst>
          </a:custGeom>
          <a:solidFill>
            <a:schemeClr val="bg1">
              <a:alpha val="0"/>
            </a:schemeClr>
          </a:solidFill>
        </p:spPr>
        <p:txBody>
          <a:bodyPr wrap="square">
            <a:noAutofit/>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5587654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604C78B-E04E-465D-AFDC-925F2B0017E6}"/>
              </a:ext>
            </a:extLst>
          </p:cNvPr>
          <p:cNvSpPr>
            <a:spLocks noGrp="1"/>
          </p:cNvSpPr>
          <p:nvPr>
            <p:ph type="pic" sz="quarter" idx="14"/>
          </p:nvPr>
        </p:nvSpPr>
        <p:spPr>
          <a:xfrm>
            <a:off x="1" y="1"/>
            <a:ext cx="12192000" cy="5419781"/>
          </a:xfrm>
          <a:custGeom>
            <a:avLst/>
            <a:gdLst>
              <a:gd name="connsiteX0" fmla="*/ 0 w 19477038"/>
              <a:gd name="connsiteY0" fmla="*/ 0 h 8671650"/>
              <a:gd name="connsiteX1" fmla="*/ 19477038 w 19477038"/>
              <a:gd name="connsiteY1" fmla="*/ 0 h 8671650"/>
              <a:gd name="connsiteX2" fmla="*/ 19477038 w 19477038"/>
              <a:gd name="connsiteY2" fmla="*/ 8247720 h 8671650"/>
              <a:gd name="connsiteX3" fmla="*/ 0 w 19477038"/>
              <a:gd name="connsiteY3" fmla="*/ 8247720 h 8671650"/>
            </a:gdLst>
            <a:ahLst/>
            <a:cxnLst>
              <a:cxn ang="0">
                <a:pos x="connsiteX0" y="connsiteY0"/>
              </a:cxn>
              <a:cxn ang="0">
                <a:pos x="connsiteX1" y="connsiteY1"/>
              </a:cxn>
              <a:cxn ang="0">
                <a:pos x="connsiteX2" y="connsiteY2"/>
              </a:cxn>
              <a:cxn ang="0">
                <a:pos x="connsiteX3" y="connsiteY3"/>
              </a:cxn>
            </a:cxnLst>
            <a:rect l="l" t="t" r="r" b="b"/>
            <a:pathLst>
              <a:path w="19477038" h="8671650">
                <a:moveTo>
                  <a:pt x="0" y="0"/>
                </a:moveTo>
                <a:lnTo>
                  <a:pt x="19477038" y="0"/>
                </a:lnTo>
                <a:lnTo>
                  <a:pt x="19477038" y="8247720"/>
                </a:lnTo>
                <a:cubicBezTo>
                  <a:pt x="12276770" y="6148838"/>
                  <a:pt x="7406747" y="9873614"/>
                  <a:pt x="0" y="8247720"/>
                </a:cubicBezTo>
                <a:close/>
              </a:path>
            </a:pathLst>
          </a:custGeom>
          <a:noFill/>
        </p:spPr>
        <p:txBody>
          <a:bodyPr wrap="square">
            <a:noAutofit/>
          </a:bodyPr>
          <a:lstStyle>
            <a:lvl1pPr marL="0" indent="0" algn="ctr">
              <a:buNone/>
              <a:defRPr sz="2000">
                <a:solidFill>
                  <a:schemeClr val="bg1">
                    <a:lumMod val="75000"/>
                  </a:schemeClr>
                </a:solidFill>
              </a:defRPr>
            </a:lvl1pPr>
          </a:lstStyle>
          <a:p>
            <a:endParaRPr lang="id-ID"/>
          </a:p>
        </p:txBody>
      </p:sp>
    </p:spTree>
    <p:extLst>
      <p:ext uri="{BB962C8B-B14F-4D97-AF65-F5344CB8AC3E}">
        <p14:creationId xmlns:p14="http://schemas.microsoft.com/office/powerpoint/2010/main" val="30923459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51B78-826D-4FE9-99FE-428C8E62A634}" type="slidenum">
              <a:rPr lang="en-US" smtClean="0"/>
              <a:t>‹#›</a:t>
            </a:fld>
            <a:endParaRPr lang="en-US"/>
          </a:p>
        </p:txBody>
      </p:sp>
      <p:sp>
        <p:nvSpPr>
          <p:cNvPr id="5" name="Freeform: Shape 4">
            <a:extLst>
              <a:ext uri="{FF2B5EF4-FFF2-40B4-BE49-F238E27FC236}">
                <a16:creationId xmlns:a16="http://schemas.microsoft.com/office/drawing/2014/main" id="{AB054D19-3EAE-451E-AEA5-B6B2509C2E1E}"/>
              </a:ext>
            </a:extLst>
          </p:cNvPr>
          <p:cNvSpPr/>
          <p:nvPr userDrawn="1"/>
        </p:nvSpPr>
        <p:spPr>
          <a:xfrm>
            <a:off x="2309587" y="170490"/>
            <a:ext cx="8517185" cy="6517023"/>
          </a:xfrm>
          <a:custGeom>
            <a:avLst/>
            <a:gdLst>
              <a:gd name="connsiteX0" fmla="*/ 169643 w 3522865"/>
              <a:gd name="connsiteY0" fmla="*/ 1030958 h 2484348"/>
              <a:gd name="connsiteX1" fmla="*/ 2684243 w 3522865"/>
              <a:gd name="connsiteY1" fmla="*/ 2258 h 2484348"/>
              <a:gd name="connsiteX2" fmla="*/ 3522443 w 3522865"/>
              <a:gd name="connsiteY2" fmla="*/ 1316708 h 2484348"/>
              <a:gd name="connsiteX3" fmla="*/ 2779493 w 3522865"/>
              <a:gd name="connsiteY3" fmla="*/ 2478758 h 2484348"/>
              <a:gd name="connsiteX4" fmla="*/ 1579343 w 3522865"/>
              <a:gd name="connsiteY4" fmla="*/ 1773908 h 2484348"/>
              <a:gd name="connsiteX5" fmla="*/ 379193 w 3522865"/>
              <a:gd name="connsiteY5" fmla="*/ 2154908 h 2484348"/>
              <a:gd name="connsiteX6" fmla="*/ 169643 w 3522865"/>
              <a:gd name="connsiteY6" fmla="*/ 1030958 h 2484348"/>
              <a:gd name="connsiteX0" fmla="*/ 158936 w 3514183"/>
              <a:gd name="connsiteY0" fmla="*/ 433349 h 1886739"/>
              <a:gd name="connsiteX1" fmla="*/ 2528756 w 3514183"/>
              <a:gd name="connsiteY1" fmla="*/ 6629 h 1886739"/>
              <a:gd name="connsiteX2" fmla="*/ 3511736 w 3514183"/>
              <a:gd name="connsiteY2" fmla="*/ 719099 h 1886739"/>
              <a:gd name="connsiteX3" fmla="*/ 2768786 w 3514183"/>
              <a:gd name="connsiteY3" fmla="*/ 1881149 h 1886739"/>
              <a:gd name="connsiteX4" fmla="*/ 1568636 w 3514183"/>
              <a:gd name="connsiteY4" fmla="*/ 1176299 h 1886739"/>
              <a:gd name="connsiteX5" fmla="*/ 368486 w 3514183"/>
              <a:gd name="connsiteY5" fmla="*/ 1557299 h 1886739"/>
              <a:gd name="connsiteX6" fmla="*/ 158936 w 3514183"/>
              <a:gd name="connsiteY6" fmla="*/ 433349 h 1886739"/>
              <a:gd name="connsiteX0" fmla="*/ 165698 w 3519490"/>
              <a:gd name="connsiteY0" fmla="*/ 1061364 h 2514754"/>
              <a:gd name="connsiteX1" fmla="*/ 2626958 w 3519490"/>
              <a:gd name="connsiteY1" fmla="*/ 2184 h 2514754"/>
              <a:gd name="connsiteX2" fmla="*/ 3518498 w 3519490"/>
              <a:gd name="connsiteY2" fmla="*/ 1347114 h 2514754"/>
              <a:gd name="connsiteX3" fmla="*/ 2775548 w 3519490"/>
              <a:gd name="connsiteY3" fmla="*/ 2509164 h 2514754"/>
              <a:gd name="connsiteX4" fmla="*/ 1575398 w 3519490"/>
              <a:gd name="connsiteY4" fmla="*/ 1804314 h 2514754"/>
              <a:gd name="connsiteX5" fmla="*/ 375248 w 3519490"/>
              <a:gd name="connsiteY5" fmla="*/ 2185314 h 2514754"/>
              <a:gd name="connsiteX6" fmla="*/ 165698 w 3519490"/>
              <a:gd name="connsiteY6" fmla="*/ 1061364 h 2514754"/>
              <a:gd name="connsiteX0" fmla="*/ 165698 w 3519490"/>
              <a:gd name="connsiteY0" fmla="*/ 1110091 h 2563481"/>
              <a:gd name="connsiteX1" fmla="*/ 2626958 w 3519490"/>
              <a:gd name="connsiteY1" fmla="*/ 50911 h 2563481"/>
              <a:gd name="connsiteX2" fmla="*/ 3518498 w 3519490"/>
              <a:gd name="connsiteY2" fmla="*/ 1395841 h 2563481"/>
              <a:gd name="connsiteX3" fmla="*/ 2775548 w 3519490"/>
              <a:gd name="connsiteY3" fmla="*/ 2557891 h 2563481"/>
              <a:gd name="connsiteX4" fmla="*/ 1575398 w 3519490"/>
              <a:gd name="connsiteY4" fmla="*/ 1853041 h 2563481"/>
              <a:gd name="connsiteX5" fmla="*/ 375248 w 3519490"/>
              <a:gd name="connsiteY5" fmla="*/ 2234041 h 2563481"/>
              <a:gd name="connsiteX6" fmla="*/ 165698 w 3519490"/>
              <a:gd name="connsiteY6" fmla="*/ 1110091 h 2563481"/>
              <a:gd name="connsiteX0" fmla="*/ 162317 w 3516109"/>
              <a:gd name="connsiteY0" fmla="*/ 1118578 h 2571968"/>
              <a:gd name="connsiteX1" fmla="*/ 2623577 w 3516109"/>
              <a:gd name="connsiteY1" fmla="*/ 59398 h 2571968"/>
              <a:gd name="connsiteX2" fmla="*/ 3515117 w 3516109"/>
              <a:gd name="connsiteY2" fmla="*/ 1404328 h 2571968"/>
              <a:gd name="connsiteX3" fmla="*/ 2772167 w 3516109"/>
              <a:gd name="connsiteY3" fmla="*/ 2566378 h 2571968"/>
              <a:gd name="connsiteX4" fmla="*/ 1572017 w 3516109"/>
              <a:gd name="connsiteY4" fmla="*/ 1861528 h 2571968"/>
              <a:gd name="connsiteX5" fmla="*/ 371867 w 3516109"/>
              <a:gd name="connsiteY5" fmla="*/ 2242528 h 2571968"/>
              <a:gd name="connsiteX6" fmla="*/ 162317 w 3516109"/>
              <a:gd name="connsiteY6" fmla="*/ 1118578 h 2571968"/>
              <a:gd name="connsiteX0" fmla="*/ 139541 w 3493333"/>
              <a:gd name="connsiteY0" fmla="*/ 1109787 h 2563177"/>
              <a:gd name="connsiteX1" fmla="*/ 2600801 w 3493333"/>
              <a:gd name="connsiteY1" fmla="*/ 50607 h 2563177"/>
              <a:gd name="connsiteX2" fmla="*/ 3492341 w 3493333"/>
              <a:gd name="connsiteY2" fmla="*/ 1395537 h 2563177"/>
              <a:gd name="connsiteX3" fmla="*/ 2749391 w 3493333"/>
              <a:gd name="connsiteY3" fmla="*/ 2557587 h 2563177"/>
              <a:gd name="connsiteX4" fmla="*/ 1549241 w 3493333"/>
              <a:gd name="connsiteY4" fmla="*/ 1852737 h 2563177"/>
              <a:gd name="connsiteX5" fmla="*/ 440531 w 3493333"/>
              <a:gd name="connsiteY5" fmla="*/ 2188017 h 2563177"/>
              <a:gd name="connsiteX6" fmla="*/ 139541 w 3493333"/>
              <a:gd name="connsiteY6" fmla="*/ 1109787 h 2563177"/>
              <a:gd name="connsiteX0" fmla="*/ 163892 w 3517684"/>
              <a:gd name="connsiteY0" fmla="*/ 1109787 h 2563177"/>
              <a:gd name="connsiteX1" fmla="*/ 2625152 w 3517684"/>
              <a:gd name="connsiteY1" fmla="*/ 50607 h 2563177"/>
              <a:gd name="connsiteX2" fmla="*/ 3516692 w 3517684"/>
              <a:gd name="connsiteY2" fmla="*/ 1395537 h 2563177"/>
              <a:gd name="connsiteX3" fmla="*/ 2773742 w 3517684"/>
              <a:gd name="connsiteY3" fmla="*/ 2557587 h 2563177"/>
              <a:gd name="connsiteX4" fmla="*/ 1573592 w 3517684"/>
              <a:gd name="connsiteY4" fmla="*/ 1852737 h 2563177"/>
              <a:gd name="connsiteX5" fmla="*/ 464882 w 3517684"/>
              <a:gd name="connsiteY5" fmla="*/ 2188017 h 2563177"/>
              <a:gd name="connsiteX6" fmla="*/ 163892 w 3517684"/>
              <a:gd name="connsiteY6" fmla="*/ 1109787 h 2563177"/>
              <a:gd name="connsiteX0" fmla="*/ 82749 w 3436541"/>
              <a:gd name="connsiteY0" fmla="*/ 1110091 h 2563481"/>
              <a:gd name="connsiteX1" fmla="*/ 2544009 w 3436541"/>
              <a:gd name="connsiteY1" fmla="*/ 50911 h 2563481"/>
              <a:gd name="connsiteX2" fmla="*/ 3435549 w 3436541"/>
              <a:gd name="connsiteY2" fmla="*/ 1395841 h 2563481"/>
              <a:gd name="connsiteX3" fmla="*/ 2692599 w 3436541"/>
              <a:gd name="connsiteY3" fmla="*/ 2557891 h 2563481"/>
              <a:gd name="connsiteX4" fmla="*/ 1492449 w 3436541"/>
              <a:gd name="connsiteY4" fmla="*/ 1853041 h 2563481"/>
              <a:gd name="connsiteX5" fmla="*/ 383739 w 3436541"/>
              <a:gd name="connsiteY5" fmla="*/ 2188321 h 2563481"/>
              <a:gd name="connsiteX6" fmla="*/ 82749 w 3436541"/>
              <a:gd name="connsiteY6" fmla="*/ 1110091 h 2563481"/>
              <a:gd name="connsiteX0" fmla="*/ 57039 w 3410900"/>
              <a:gd name="connsiteY0" fmla="*/ 1110091 h 2562627"/>
              <a:gd name="connsiteX1" fmla="*/ 2518299 w 3410900"/>
              <a:gd name="connsiteY1" fmla="*/ 50911 h 2562627"/>
              <a:gd name="connsiteX2" fmla="*/ 3409839 w 3410900"/>
              <a:gd name="connsiteY2" fmla="*/ 1395841 h 2562627"/>
              <a:gd name="connsiteX3" fmla="*/ 2666889 w 3410900"/>
              <a:gd name="connsiteY3" fmla="*/ 2557891 h 2562627"/>
              <a:gd name="connsiteX4" fmla="*/ 1283859 w 3410900"/>
              <a:gd name="connsiteY4" fmla="*/ 1822561 h 2562627"/>
              <a:gd name="connsiteX5" fmla="*/ 358029 w 3410900"/>
              <a:gd name="connsiteY5" fmla="*/ 2188321 h 2562627"/>
              <a:gd name="connsiteX6" fmla="*/ 57039 w 3410900"/>
              <a:gd name="connsiteY6" fmla="*/ 1110091 h 2562627"/>
              <a:gd name="connsiteX0" fmla="*/ 86841 w 3440702"/>
              <a:gd name="connsiteY0" fmla="*/ 1110091 h 2562627"/>
              <a:gd name="connsiteX1" fmla="*/ 2548101 w 3440702"/>
              <a:gd name="connsiteY1" fmla="*/ 50911 h 2562627"/>
              <a:gd name="connsiteX2" fmla="*/ 3439641 w 3440702"/>
              <a:gd name="connsiteY2" fmla="*/ 1395841 h 2562627"/>
              <a:gd name="connsiteX3" fmla="*/ 2696691 w 3440702"/>
              <a:gd name="connsiteY3" fmla="*/ 2557891 h 2562627"/>
              <a:gd name="connsiteX4" fmla="*/ 1313661 w 3440702"/>
              <a:gd name="connsiteY4" fmla="*/ 1822561 h 2562627"/>
              <a:gd name="connsiteX5" fmla="*/ 387831 w 3440702"/>
              <a:gd name="connsiteY5" fmla="*/ 2188321 h 2562627"/>
              <a:gd name="connsiteX6" fmla="*/ 86841 w 3440702"/>
              <a:gd name="connsiteY6" fmla="*/ 1110091 h 2562627"/>
              <a:gd name="connsiteX0" fmla="*/ 79129 w 3432990"/>
              <a:gd name="connsiteY0" fmla="*/ 1110091 h 2562627"/>
              <a:gd name="connsiteX1" fmla="*/ 2540389 w 3432990"/>
              <a:gd name="connsiteY1" fmla="*/ 50911 h 2562627"/>
              <a:gd name="connsiteX2" fmla="*/ 3431929 w 3432990"/>
              <a:gd name="connsiteY2" fmla="*/ 1395841 h 2562627"/>
              <a:gd name="connsiteX3" fmla="*/ 2688979 w 3432990"/>
              <a:gd name="connsiteY3" fmla="*/ 2557891 h 2562627"/>
              <a:gd name="connsiteX4" fmla="*/ 1305949 w 3432990"/>
              <a:gd name="connsiteY4" fmla="*/ 1822561 h 2562627"/>
              <a:gd name="connsiteX5" fmla="*/ 380119 w 3432990"/>
              <a:gd name="connsiteY5" fmla="*/ 2188321 h 2562627"/>
              <a:gd name="connsiteX6" fmla="*/ 79129 w 3432990"/>
              <a:gd name="connsiteY6" fmla="*/ 1110091 h 2562627"/>
              <a:gd name="connsiteX0" fmla="*/ 79129 w 3432990"/>
              <a:gd name="connsiteY0" fmla="*/ 1110091 h 2562043"/>
              <a:gd name="connsiteX1" fmla="*/ 2540389 w 3432990"/>
              <a:gd name="connsiteY1" fmla="*/ 50911 h 2562043"/>
              <a:gd name="connsiteX2" fmla="*/ 3431929 w 3432990"/>
              <a:gd name="connsiteY2" fmla="*/ 1395841 h 2562043"/>
              <a:gd name="connsiteX3" fmla="*/ 2688979 w 3432990"/>
              <a:gd name="connsiteY3" fmla="*/ 2557891 h 2562043"/>
              <a:gd name="connsiteX4" fmla="*/ 1305949 w 3432990"/>
              <a:gd name="connsiteY4" fmla="*/ 1822561 h 2562043"/>
              <a:gd name="connsiteX5" fmla="*/ 380119 w 3432990"/>
              <a:gd name="connsiteY5" fmla="*/ 2188321 h 2562043"/>
              <a:gd name="connsiteX6" fmla="*/ 79129 w 3432990"/>
              <a:gd name="connsiteY6" fmla="*/ 1110091 h 2562043"/>
              <a:gd name="connsiteX0" fmla="*/ 79129 w 3433048"/>
              <a:gd name="connsiteY0" fmla="*/ 1110091 h 2574990"/>
              <a:gd name="connsiteX1" fmla="*/ 2540389 w 3433048"/>
              <a:gd name="connsiteY1" fmla="*/ 50911 h 2574990"/>
              <a:gd name="connsiteX2" fmla="*/ 3431929 w 3433048"/>
              <a:gd name="connsiteY2" fmla="*/ 1395841 h 2574990"/>
              <a:gd name="connsiteX3" fmla="*/ 2688979 w 3433048"/>
              <a:gd name="connsiteY3" fmla="*/ 2557891 h 2574990"/>
              <a:gd name="connsiteX4" fmla="*/ 1305949 w 3433048"/>
              <a:gd name="connsiteY4" fmla="*/ 1822561 h 2574990"/>
              <a:gd name="connsiteX5" fmla="*/ 380119 w 3433048"/>
              <a:gd name="connsiteY5" fmla="*/ 2188321 h 2574990"/>
              <a:gd name="connsiteX6" fmla="*/ 79129 w 3433048"/>
              <a:gd name="connsiteY6" fmla="*/ 1110091 h 2574990"/>
              <a:gd name="connsiteX0" fmla="*/ 79129 w 3433628"/>
              <a:gd name="connsiteY0" fmla="*/ 1110091 h 2564852"/>
              <a:gd name="connsiteX1" fmla="*/ 2540389 w 3433628"/>
              <a:gd name="connsiteY1" fmla="*/ 50911 h 2564852"/>
              <a:gd name="connsiteX2" fmla="*/ 3431929 w 3433628"/>
              <a:gd name="connsiteY2" fmla="*/ 1395841 h 2564852"/>
              <a:gd name="connsiteX3" fmla="*/ 2688979 w 3433628"/>
              <a:gd name="connsiteY3" fmla="*/ 2557891 h 2564852"/>
              <a:gd name="connsiteX4" fmla="*/ 1305949 w 3433628"/>
              <a:gd name="connsiteY4" fmla="*/ 1822561 h 2564852"/>
              <a:gd name="connsiteX5" fmla="*/ 380119 w 3433628"/>
              <a:gd name="connsiteY5" fmla="*/ 2188321 h 2564852"/>
              <a:gd name="connsiteX6" fmla="*/ 79129 w 3433628"/>
              <a:gd name="connsiteY6" fmla="*/ 1110091 h 2564852"/>
              <a:gd name="connsiteX0" fmla="*/ 79129 w 3432791"/>
              <a:gd name="connsiteY0" fmla="*/ 1110091 h 2564852"/>
              <a:gd name="connsiteX1" fmla="*/ 2540389 w 3432791"/>
              <a:gd name="connsiteY1" fmla="*/ 50911 h 2564852"/>
              <a:gd name="connsiteX2" fmla="*/ 3431929 w 3432791"/>
              <a:gd name="connsiteY2" fmla="*/ 1395841 h 2564852"/>
              <a:gd name="connsiteX3" fmla="*/ 2688979 w 3432791"/>
              <a:gd name="connsiteY3" fmla="*/ 2557891 h 2564852"/>
              <a:gd name="connsiteX4" fmla="*/ 1305949 w 3432791"/>
              <a:gd name="connsiteY4" fmla="*/ 1822561 h 2564852"/>
              <a:gd name="connsiteX5" fmla="*/ 380119 w 3432791"/>
              <a:gd name="connsiteY5" fmla="*/ 2188321 h 2564852"/>
              <a:gd name="connsiteX6" fmla="*/ 79129 w 3432791"/>
              <a:gd name="connsiteY6" fmla="*/ 1110091 h 256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2791" h="2564852">
                <a:moveTo>
                  <a:pt x="79129" y="1110091"/>
                </a:moveTo>
                <a:cubicBezTo>
                  <a:pt x="256294" y="746236"/>
                  <a:pt x="1585349" y="-232934"/>
                  <a:pt x="2540389" y="50911"/>
                </a:cubicBezTo>
                <a:cubicBezTo>
                  <a:pt x="3495429" y="334756"/>
                  <a:pt x="3414784" y="901811"/>
                  <a:pt x="3431929" y="1395841"/>
                </a:cubicBezTo>
                <a:cubicBezTo>
                  <a:pt x="3449074" y="1889871"/>
                  <a:pt x="3210949" y="2463911"/>
                  <a:pt x="2688979" y="2557891"/>
                </a:cubicBezTo>
                <a:cubicBezTo>
                  <a:pt x="2167009" y="2651871"/>
                  <a:pt x="1728859" y="1762236"/>
                  <a:pt x="1305949" y="1822561"/>
                </a:cubicBezTo>
                <a:cubicBezTo>
                  <a:pt x="905899" y="1768586"/>
                  <a:pt x="729369" y="2352786"/>
                  <a:pt x="380119" y="2188321"/>
                </a:cubicBezTo>
                <a:cubicBezTo>
                  <a:pt x="30869" y="2023856"/>
                  <a:pt x="-98036" y="1473946"/>
                  <a:pt x="79129" y="1110091"/>
                </a:cubicBezTo>
                <a:close/>
              </a:path>
            </a:pathLst>
          </a:custGeom>
          <a:gradFill flip="none" rotWithShape="1">
            <a:gsLst>
              <a:gs pos="2000">
                <a:schemeClr val="accent1"/>
              </a:gs>
              <a:gs pos="100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pic>
        <p:nvPicPr>
          <p:cNvPr id="6" name="Picture 5">
            <a:extLst>
              <a:ext uri="{FF2B5EF4-FFF2-40B4-BE49-F238E27FC236}">
                <a16:creationId xmlns:a16="http://schemas.microsoft.com/office/drawing/2014/main" id="{8CBC356A-103E-4F02-9114-091E6B8425B6}"/>
              </a:ext>
            </a:extLst>
          </p:cNvPr>
          <p:cNvPicPr>
            <a:picLocks noChangeAspect="1"/>
          </p:cNvPicPr>
          <p:nvPr userDrawn="1"/>
        </p:nvPicPr>
        <p:blipFill>
          <a:blip r:embed="rId2"/>
          <a:stretch>
            <a:fillRect/>
          </a:stretch>
        </p:blipFill>
        <p:spPr>
          <a:xfrm rot="20540329" flipH="1">
            <a:off x="878108" y="587543"/>
            <a:ext cx="3415031" cy="5682917"/>
          </a:xfrm>
          <a:prstGeom prst="rect">
            <a:avLst/>
          </a:prstGeom>
          <a:effectLst>
            <a:outerShdw blurRad="1270000" dist="1346200" dir="8100000" sx="90000" sy="90000" algn="tr" rotWithShape="0">
              <a:prstClr val="black">
                <a:alpha val="40000"/>
              </a:prstClr>
            </a:outerShdw>
          </a:effectLst>
        </p:spPr>
      </p:pic>
      <p:sp>
        <p:nvSpPr>
          <p:cNvPr id="7" name="Picture Placeholder 6">
            <a:extLst>
              <a:ext uri="{FF2B5EF4-FFF2-40B4-BE49-F238E27FC236}">
                <a16:creationId xmlns:a16="http://schemas.microsoft.com/office/drawing/2014/main" id="{8354700E-348D-42B6-B6EC-3EECFE8BDF0B}"/>
              </a:ext>
            </a:extLst>
          </p:cNvPr>
          <p:cNvSpPr>
            <a:spLocks noGrp="1"/>
          </p:cNvSpPr>
          <p:nvPr>
            <p:ph type="pic" sz="quarter" idx="13"/>
          </p:nvPr>
        </p:nvSpPr>
        <p:spPr>
          <a:xfrm>
            <a:off x="1613278" y="1488282"/>
            <a:ext cx="2430345" cy="3885998"/>
          </a:xfrm>
          <a:custGeom>
            <a:avLst/>
            <a:gdLst>
              <a:gd name="connsiteX0" fmla="*/ 0 w 2571750"/>
              <a:gd name="connsiteY0" fmla="*/ 0 h 5486400"/>
              <a:gd name="connsiteX1" fmla="*/ 2571750 w 2571750"/>
              <a:gd name="connsiteY1" fmla="*/ 0 h 5486400"/>
              <a:gd name="connsiteX2" fmla="*/ 2571750 w 2571750"/>
              <a:gd name="connsiteY2" fmla="*/ 5486400 h 5486400"/>
              <a:gd name="connsiteX3" fmla="*/ 0 w 2571750"/>
              <a:gd name="connsiteY3" fmla="*/ 5486400 h 5486400"/>
              <a:gd name="connsiteX4" fmla="*/ 0 w 2571750"/>
              <a:gd name="connsiteY4" fmla="*/ 0 h 5486400"/>
              <a:gd name="connsiteX0" fmla="*/ 0 w 2754630"/>
              <a:gd name="connsiteY0" fmla="*/ 0 h 5486400"/>
              <a:gd name="connsiteX1" fmla="*/ 2754630 w 2754630"/>
              <a:gd name="connsiteY1" fmla="*/ 15240 h 5486400"/>
              <a:gd name="connsiteX2" fmla="*/ 2571750 w 2754630"/>
              <a:gd name="connsiteY2" fmla="*/ 5486400 h 5486400"/>
              <a:gd name="connsiteX3" fmla="*/ 0 w 2754630"/>
              <a:gd name="connsiteY3" fmla="*/ 5486400 h 5486400"/>
              <a:gd name="connsiteX4" fmla="*/ 0 w 2754630"/>
              <a:gd name="connsiteY4" fmla="*/ 0 h 5486400"/>
              <a:gd name="connsiteX0" fmla="*/ 0 w 2945130"/>
              <a:gd name="connsiteY0" fmla="*/ 0 h 5486400"/>
              <a:gd name="connsiteX1" fmla="*/ 2945130 w 2945130"/>
              <a:gd name="connsiteY1" fmla="*/ 68580 h 5486400"/>
              <a:gd name="connsiteX2" fmla="*/ 2571750 w 2945130"/>
              <a:gd name="connsiteY2" fmla="*/ 5486400 h 5486400"/>
              <a:gd name="connsiteX3" fmla="*/ 0 w 2945130"/>
              <a:gd name="connsiteY3" fmla="*/ 5486400 h 5486400"/>
              <a:gd name="connsiteX4" fmla="*/ 0 w 2945130"/>
              <a:gd name="connsiteY4" fmla="*/ 0 h 5486400"/>
              <a:gd name="connsiteX0" fmla="*/ 0 w 2922270"/>
              <a:gd name="connsiteY0" fmla="*/ 0 h 5486400"/>
              <a:gd name="connsiteX1" fmla="*/ 2922270 w 2922270"/>
              <a:gd name="connsiteY1" fmla="*/ 68580 h 5486400"/>
              <a:gd name="connsiteX2" fmla="*/ 2571750 w 2922270"/>
              <a:gd name="connsiteY2" fmla="*/ 5486400 h 5486400"/>
              <a:gd name="connsiteX3" fmla="*/ 0 w 2922270"/>
              <a:gd name="connsiteY3" fmla="*/ 5486400 h 5486400"/>
              <a:gd name="connsiteX4" fmla="*/ 0 w 2922270"/>
              <a:gd name="connsiteY4" fmla="*/ 0 h 5486400"/>
              <a:gd name="connsiteX0" fmla="*/ 0 w 2945130"/>
              <a:gd name="connsiteY0" fmla="*/ 0 h 5478780"/>
              <a:gd name="connsiteX1" fmla="*/ 2945130 w 2945130"/>
              <a:gd name="connsiteY1" fmla="*/ 60960 h 5478780"/>
              <a:gd name="connsiteX2" fmla="*/ 2594610 w 2945130"/>
              <a:gd name="connsiteY2" fmla="*/ 5478780 h 5478780"/>
              <a:gd name="connsiteX3" fmla="*/ 22860 w 2945130"/>
              <a:gd name="connsiteY3" fmla="*/ 5478780 h 5478780"/>
              <a:gd name="connsiteX4" fmla="*/ 0 w 2945130"/>
              <a:gd name="connsiteY4" fmla="*/ 0 h 5478780"/>
              <a:gd name="connsiteX0" fmla="*/ 0 w 2975610"/>
              <a:gd name="connsiteY0" fmla="*/ 0 h 5509260"/>
              <a:gd name="connsiteX1" fmla="*/ 2975610 w 2975610"/>
              <a:gd name="connsiteY1" fmla="*/ 91440 h 5509260"/>
              <a:gd name="connsiteX2" fmla="*/ 2625090 w 2975610"/>
              <a:gd name="connsiteY2" fmla="*/ 5509260 h 5509260"/>
              <a:gd name="connsiteX3" fmla="*/ 53340 w 2975610"/>
              <a:gd name="connsiteY3" fmla="*/ 5509260 h 5509260"/>
              <a:gd name="connsiteX4" fmla="*/ 0 w 2975610"/>
              <a:gd name="connsiteY4" fmla="*/ 0 h 5509260"/>
              <a:gd name="connsiteX0" fmla="*/ 0 w 2967990"/>
              <a:gd name="connsiteY0" fmla="*/ 0 h 5486400"/>
              <a:gd name="connsiteX1" fmla="*/ 2967990 w 2967990"/>
              <a:gd name="connsiteY1" fmla="*/ 68580 h 5486400"/>
              <a:gd name="connsiteX2" fmla="*/ 2617470 w 2967990"/>
              <a:gd name="connsiteY2" fmla="*/ 5486400 h 5486400"/>
              <a:gd name="connsiteX3" fmla="*/ 45720 w 2967990"/>
              <a:gd name="connsiteY3" fmla="*/ 5486400 h 5486400"/>
              <a:gd name="connsiteX4" fmla="*/ 0 w 2967990"/>
              <a:gd name="connsiteY4" fmla="*/ 0 h 5486400"/>
              <a:gd name="connsiteX0" fmla="*/ 0 w 3097530"/>
              <a:gd name="connsiteY0" fmla="*/ 0 h 5486400"/>
              <a:gd name="connsiteX1" fmla="*/ 2967990 w 3097530"/>
              <a:gd name="connsiteY1" fmla="*/ 68580 h 5486400"/>
              <a:gd name="connsiteX2" fmla="*/ 3097530 w 3097530"/>
              <a:gd name="connsiteY2" fmla="*/ 5242560 h 5486400"/>
              <a:gd name="connsiteX3" fmla="*/ 45720 w 3097530"/>
              <a:gd name="connsiteY3" fmla="*/ 5486400 h 5486400"/>
              <a:gd name="connsiteX4" fmla="*/ 0 w 3097530"/>
              <a:gd name="connsiteY4" fmla="*/ 0 h 5486400"/>
              <a:gd name="connsiteX0" fmla="*/ 0 w 3166110"/>
              <a:gd name="connsiteY0" fmla="*/ 0 h 5486400"/>
              <a:gd name="connsiteX1" fmla="*/ 2967990 w 3166110"/>
              <a:gd name="connsiteY1" fmla="*/ 68580 h 5486400"/>
              <a:gd name="connsiteX2" fmla="*/ 3166110 w 3166110"/>
              <a:gd name="connsiteY2" fmla="*/ 5128260 h 5486400"/>
              <a:gd name="connsiteX3" fmla="*/ 45720 w 3166110"/>
              <a:gd name="connsiteY3" fmla="*/ 5486400 h 5486400"/>
              <a:gd name="connsiteX4" fmla="*/ 0 w 3166110"/>
              <a:gd name="connsiteY4" fmla="*/ 0 h 5486400"/>
              <a:gd name="connsiteX0" fmla="*/ 0 w 3128010"/>
              <a:gd name="connsiteY0" fmla="*/ 0 h 5486400"/>
              <a:gd name="connsiteX1" fmla="*/ 2967990 w 3128010"/>
              <a:gd name="connsiteY1" fmla="*/ 68580 h 5486400"/>
              <a:gd name="connsiteX2" fmla="*/ 3128010 w 3128010"/>
              <a:gd name="connsiteY2" fmla="*/ 5113020 h 5486400"/>
              <a:gd name="connsiteX3" fmla="*/ 45720 w 3128010"/>
              <a:gd name="connsiteY3" fmla="*/ 5486400 h 5486400"/>
              <a:gd name="connsiteX4" fmla="*/ 0 w 3128010"/>
              <a:gd name="connsiteY4" fmla="*/ 0 h 5486400"/>
              <a:gd name="connsiteX0" fmla="*/ 0 w 3120390"/>
              <a:gd name="connsiteY0" fmla="*/ 0 h 5486400"/>
              <a:gd name="connsiteX1" fmla="*/ 2967990 w 3120390"/>
              <a:gd name="connsiteY1" fmla="*/ 68580 h 5486400"/>
              <a:gd name="connsiteX2" fmla="*/ 3120390 w 3120390"/>
              <a:gd name="connsiteY2" fmla="*/ 5105400 h 5486400"/>
              <a:gd name="connsiteX3" fmla="*/ 45720 w 3120390"/>
              <a:gd name="connsiteY3" fmla="*/ 5486400 h 5486400"/>
              <a:gd name="connsiteX4" fmla="*/ 0 w 3120390"/>
              <a:gd name="connsiteY4" fmla="*/ 0 h 5486400"/>
              <a:gd name="connsiteX0" fmla="*/ 0 w 3120390"/>
              <a:gd name="connsiteY0" fmla="*/ 0 h 5486400"/>
              <a:gd name="connsiteX1" fmla="*/ 2967990 w 3120390"/>
              <a:gd name="connsiteY1" fmla="*/ 68580 h 5486400"/>
              <a:gd name="connsiteX2" fmla="*/ 3120390 w 3120390"/>
              <a:gd name="connsiteY2" fmla="*/ 5090160 h 5486400"/>
              <a:gd name="connsiteX3" fmla="*/ 45720 w 3120390"/>
              <a:gd name="connsiteY3" fmla="*/ 5486400 h 5486400"/>
              <a:gd name="connsiteX4" fmla="*/ 0 w 3120390"/>
              <a:gd name="connsiteY4" fmla="*/ 0 h 5486400"/>
              <a:gd name="connsiteX0" fmla="*/ 0 w 3143250"/>
              <a:gd name="connsiteY0" fmla="*/ 0 h 5486400"/>
              <a:gd name="connsiteX1" fmla="*/ 2967990 w 3143250"/>
              <a:gd name="connsiteY1" fmla="*/ 68580 h 5486400"/>
              <a:gd name="connsiteX2" fmla="*/ 3143250 w 3143250"/>
              <a:gd name="connsiteY2" fmla="*/ 5082540 h 5486400"/>
              <a:gd name="connsiteX3" fmla="*/ 45720 w 3143250"/>
              <a:gd name="connsiteY3" fmla="*/ 5486400 h 5486400"/>
              <a:gd name="connsiteX4" fmla="*/ 0 w 3143250"/>
              <a:gd name="connsiteY4" fmla="*/ 0 h 5486400"/>
              <a:gd name="connsiteX0" fmla="*/ 0 w 3143250"/>
              <a:gd name="connsiteY0" fmla="*/ 0 h 5486400"/>
              <a:gd name="connsiteX1" fmla="*/ 2967990 w 3143250"/>
              <a:gd name="connsiteY1" fmla="*/ 68580 h 5486400"/>
              <a:gd name="connsiteX2" fmla="*/ 3143250 w 3143250"/>
              <a:gd name="connsiteY2" fmla="*/ 5067300 h 5486400"/>
              <a:gd name="connsiteX3" fmla="*/ 45720 w 3143250"/>
              <a:gd name="connsiteY3" fmla="*/ 5486400 h 5486400"/>
              <a:gd name="connsiteX4" fmla="*/ 0 w 3143250"/>
              <a:gd name="connsiteY4" fmla="*/ 0 h 5486400"/>
              <a:gd name="connsiteX0" fmla="*/ 0 w 3143250"/>
              <a:gd name="connsiteY0" fmla="*/ 0 h 5364480"/>
              <a:gd name="connsiteX1" fmla="*/ 2967990 w 3143250"/>
              <a:gd name="connsiteY1" fmla="*/ 68580 h 5364480"/>
              <a:gd name="connsiteX2" fmla="*/ 3143250 w 3143250"/>
              <a:gd name="connsiteY2" fmla="*/ 5067300 h 5364480"/>
              <a:gd name="connsiteX3" fmla="*/ 137160 w 3143250"/>
              <a:gd name="connsiteY3" fmla="*/ 5364480 h 5364480"/>
              <a:gd name="connsiteX4" fmla="*/ 0 w 3143250"/>
              <a:gd name="connsiteY4" fmla="*/ 0 h 5364480"/>
              <a:gd name="connsiteX0" fmla="*/ 0 w 3143250"/>
              <a:gd name="connsiteY0" fmla="*/ 0 h 5212080"/>
              <a:gd name="connsiteX1" fmla="*/ 2967990 w 3143250"/>
              <a:gd name="connsiteY1" fmla="*/ 68580 h 5212080"/>
              <a:gd name="connsiteX2" fmla="*/ 3143250 w 3143250"/>
              <a:gd name="connsiteY2" fmla="*/ 5067300 h 5212080"/>
              <a:gd name="connsiteX3" fmla="*/ 152400 w 3143250"/>
              <a:gd name="connsiteY3" fmla="*/ 5212080 h 5212080"/>
              <a:gd name="connsiteX4" fmla="*/ 0 w 3143250"/>
              <a:gd name="connsiteY4" fmla="*/ 0 h 5212080"/>
              <a:gd name="connsiteX0" fmla="*/ 0 w 3143250"/>
              <a:gd name="connsiteY0" fmla="*/ 0 h 5113020"/>
              <a:gd name="connsiteX1" fmla="*/ 2967990 w 3143250"/>
              <a:gd name="connsiteY1" fmla="*/ 68580 h 5113020"/>
              <a:gd name="connsiteX2" fmla="*/ 3143250 w 3143250"/>
              <a:gd name="connsiteY2" fmla="*/ 5067300 h 5113020"/>
              <a:gd name="connsiteX3" fmla="*/ 198120 w 3143250"/>
              <a:gd name="connsiteY3" fmla="*/ 5113020 h 5113020"/>
              <a:gd name="connsiteX4" fmla="*/ 0 w 3143250"/>
              <a:gd name="connsiteY4" fmla="*/ 0 h 5113020"/>
              <a:gd name="connsiteX0" fmla="*/ 0 w 3143250"/>
              <a:gd name="connsiteY0" fmla="*/ 0 h 5097780"/>
              <a:gd name="connsiteX1" fmla="*/ 2967990 w 3143250"/>
              <a:gd name="connsiteY1" fmla="*/ 68580 h 5097780"/>
              <a:gd name="connsiteX2" fmla="*/ 3143250 w 3143250"/>
              <a:gd name="connsiteY2" fmla="*/ 5067300 h 5097780"/>
              <a:gd name="connsiteX3" fmla="*/ 236220 w 3143250"/>
              <a:gd name="connsiteY3" fmla="*/ 5097780 h 5097780"/>
              <a:gd name="connsiteX4" fmla="*/ 0 w 3143250"/>
              <a:gd name="connsiteY4" fmla="*/ 0 h 5097780"/>
              <a:gd name="connsiteX0" fmla="*/ 0 w 3143250"/>
              <a:gd name="connsiteY0" fmla="*/ 0 h 5067300"/>
              <a:gd name="connsiteX1" fmla="*/ 2967990 w 3143250"/>
              <a:gd name="connsiteY1" fmla="*/ 68580 h 5067300"/>
              <a:gd name="connsiteX2" fmla="*/ 3143250 w 3143250"/>
              <a:gd name="connsiteY2" fmla="*/ 5067300 h 5067300"/>
              <a:gd name="connsiteX3" fmla="*/ 236220 w 3143250"/>
              <a:gd name="connsiteY3" fmla="*/ 5029200 h 5067300"/>
              <a:gd name="connsiteX4" fmla="*/ 0 w 3143250"/>
              <a:gd name="connsiteY4" fmla="*/ 0 h 5067300"/>
              <a:gd name="connsiteX0" fmla="*/ 0 w 3143250"/>
              <a:gd name="connsiteY0" fmla="*/ 0 h 5067300"/>
              <a:gd name="connsiteX1" fmla="*/ 2967990 w 3143250"/>
              <a:gd name="connsiteY1" fmla="*/ 68580 h 5067300"/>
              <a:gd name="connsiteX2" fmla="*/ 3143250 w 3143250"/>
              <a:gd name="connsiteY2" fmla="*/ 5067300 h 5067300"/>
              <a:gd name="connsiteX3" fmla="*/ 266700 w 3143250"/>
              <a:gd name="connsiteY3" fmla="*/ 5067300 h 5067300"/>
              <a:gd name="connsiteX4" fmla="*/ 0 w 3143250"/>
              <a:gd name="connsiteY4" fmla="*/ 0 h 5067300"/>
              <a:gd name="connsiteX0" fmla="*/ 0 w 3143250"/>
              <a:gd name="connsiteY0" fmla="*/ 0 h 5067300"/>
              <a:gd name="connsiteX1" fmla="*/ 2967990 w 3143250"/>
              <a:gd name="connsiteY1" fmla="*/ 68580 h 5067300"/>
              <a:gd name="connsiteX2" fmla="*/ 3143250 w 3143250"/>
              <a:gd name="connsiteY2" fmla="*/ 5067300 h 5067300"/>
              <a:gd name="connsiteX3" fmla="*/ 259080 w 3143250"/>
              <a:gd name="connsiteY3" fmla="*/ 5067300 h 5067300"/>
              <a:gd name="connsiteX4" fmla="*/ 0 w 3143250"/>
              <a:gd name="connsiteY4" fmla="*/ 0 h 5067300"/>
              <a:gd name="connsiteX0" fmla="*/ 0 w 3128010"/>
              <a:gd name="connsiteY0" fmla="*/ 0 h 5067300"/>
              <a:gd name="connsiteX1" fmla="*/ 2967990 w 3128010"/>
              <a:gd name="connsiteY1" fmla="*/ 68580 h 5067300"/>
              <a:gd name="connsiteX2" fmla="*/ 3128010 w 3128010"/>
              <a:gd name="connsiteY2" fmla="*/ 5067300 h 5067300"/>
              <a:gd name="connsiteX3" fmla="*/ 259080 w 3128010"/>
              <a:gd name="connsiteY3" fmla="*/ 5067300 h 5067300"/>
              <a:gd name="connsiteX4" fmla="*/ 0 w 3128010"/>
              <a:gd name="connsiteY4" fmla="*/ 0 h 5067300"/>
              <a:gd name="connsiteX0" fmla="*/ 0 w 3105150"/>
              <a:gd name="connsiteY0" fmla="*/ 0 h 5074920"/>
              <a:gd name="connsiteX1" fmla="*/ 2967990 w 3105150"/>
              <a:gd name="connsiteY1" fmla="*/ 68580 h 5074920"/>
              <a:gd name="connsiteX2" fmla="*/ 3105150 w 3105150"/>
              <a:gd name="connsiteY2" fmla="*/ 5074920 h 5074920"/>
              <a:gd name="connsiteX3" fmla="*/ 259080 w 3105150"/>
              <a:gd name="connsiteY3" fmla="*/ 5067300 h 5074920"/>
              <a:gd name="connsiteX4" fmla="*/ 0 w 3105150"/>
              <a:gd name="connsiteY4" fmla="*/ 0 h 5074920"/>
              <a:gd name="connsiteX0" fmla="*/ 0 w 3082290"/>
              <a:gd name="connsiteY0" fmla="*/ 0 h 5074920"/>
              <a:gd name="connsiteX1" fmla="*/ 2967990 w 3082290"/>
              <a:gd name="connsiteY1" fmla="*/ 68580 h 5074920"/>
              <a:gd name="connsiteX2" fmla="*/ 3082290 w 3082290"/>
              <a:gd name="connsiteY2" fmla="*/ 5074920 h 5074920"/>
              <a:gd name="connsiteX3" fmla="*/ 259080 w 3082290"/>
              <a:gd name="connsiteY3" fmla="*/ 5067300 h 5074920"/>
              <a:gd name="connsiteX4" fmla="*/ 0 w 3082290"/>
              <a:gd name="connsiteY4" fmla="*/ 0 h 5074920"/>
              <a:gd name="connsiteX0" fmla="*/ 0 w 3059430"/>
              <a:gd name="connsiteY0" fmla="*/ 0 h 5074920"/>
              <a:gd name="connsiteX1" fmla="*/ 2967990 w 3059430"/>
              <a:gd name="connsiteY1" fmla="*/ 68580 h 5074920"/>
              <a:gd name="connsiteX2" fmla="*/ 3059430 w 3059430"/>
              <a:gd name="connsiteY2" fmla="*/ 5074920 h 5074920"/>
              <a:gd name="connsiteX3" fmla="*/ 259080 w 3059430"/>
              <a:gd name="connsiteY3" fmla="*/ 5067300 h 5074920"/>
              <a:gd name="connsiteX4" fmla="*/ 0 w 3059430"/>
              <a:gd name="connsiteY4" fmla="*/ 0 h 5074920"/>
              <a:gd name="connsiteX0" fmla="*/ 0 w 3105150"/>
              <a:gd name="connsiteY0" fmla="*/ 0 h 5052060"/>
              <a:gd name="connsiteX1" fmla="*/ 3013710 w 3105150"/>
              <a:gd name="connsiteY1" fmla="*/ 45720 h 5052060"/>
              <a:gd name="connsiteX2" fmla="*/ 3105150 w 3105150"/>
              <a:gd name="connsiteY2" fmla="*/ 5052060 h 5052060"/>
              <a:gd name="connsiteX3" fmla="*/ 304800 w 3105150"/>
              <a:gd name="connsiteY3" fmla="*/ 5044440 h 5052060"/>
              <a:gd name="connsiteX4" fmla="*/ 0 w 3105150"/>
              <a:gd name="connsiteY4" fmla="*/ 0 h 5052060"/>
              <a:gd name="connsiteX0" fmla="*/ 0 w 3120390"/>
              <a:gd name="connsiteY0" fmla="*/ 0 h 5052060"/>
              <a:gd name="connsiteX1" fmla="*/ 3028950 w 3120390"/>
              <a:gd name="connsiteY1" fmla="*/ 4572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90850 w 3120390"/>
              <a:gd name="connsiteY1" fmla="*/ 5334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52750 w 3120390"/>
              <a:gd name="connsiteY1" fmla="*/ 6858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22270 w 3120390"/>
              <a:gd name="connsiteY1" fmla="*/ 6858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22270 w 3120390"/>
              <a:gd name="connsiteY1" fmla="*/ 9144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50870"/>
              <a:gd name="connsiteY0" fmla="*/ 0 h 5052060"/>
              <a:gd name="connsiteX1" fmla="*/ 2922270 w 3150870"/>
              <a:gd name="connsiteY1" fmla="*/ 91440 h 5052060"/>
              <a:gd name="connsiteX2" fmla="*/ 3150870 w 3150870"/>
              <a:gd name="connsiteY2" fmla="*/ 5052060 h 5052060"/>
              <a:gd name="connsiteX3" fmla="*/ 320040 w 3150870"/>
              <a:gd name="connsiteY3" fmla="*/ 5044440 h 5052060"/>
              <a:gd name="connsiteX4" fmla="*/ 0 w 3150870"/>
              <a:gd name="connsiteY4" fmla="*/ 0 h 5052060"/>
              <a:gd name="connsiteX0" fmla="*/ 0 w 3150870"/>
              <a:gd name="connsiteY0" fmla="*/ 0 h 5199089"/>
              <a:gd name="connsiteX1" fmla="*/ 2922270 w 3150870"/>
              <a:gd name="connsiteY1" fmla="*/ 91440 h 5199089"/>
              <a:gd name="connsiteX2" fmla="*/ 3150870 w 3150870"/>
              <a:gd name="connsiteY2" fmla="*/ 5052060 h 5199089"/>
              <a:gd name="connsiteX3" fmla="*/ 280189 w 3150870"/>
              <a:gd name="connsiteY3" fmla="*/ 5199089 h 5199089"/>
              <a:gd name="connsiteX4" fmla="*/ 0 w 3150870"/>
              <a:gd name="connsiteY4" fmla="*/ 0 h 5199089"/>
              <a:gd name="connsiteX0" fmla="*/ 0 w 3150870"/>
              <a:gd name="connsiteY0" fmla="*/ 0 h 5124258"/>
              <a:gd name="connsiteX1" fmla="*/ 2922270 w 3150870"/>
              <a:gd name="connsiteY1" fmla="*/ 91440 h 5124258"/>
              <a:gd name="connsiteX2" fmla="*/ 3150870 w 3150870"/>
              <a:gd name="connsiteY2" fmla="*/ 5052060 h 5124258"/>
              <a:gd name="connsiteX3" fmla="*/ 285170 w 3150870"/>
              <a:gd name="connsiteY3" fmla="*/ 5124258 h 5124258"/>
              <a:gd name="connsiteX4" fmla="*/ 0 w 3150870"/>
              <a:gd name="connsiteY4" fmla="*/ 0 h 5124258"/>
              <a:gd name="connsiteX0" fmla="*/ 0 w 3150870"/>
              <a:gd name="connsiteY0" fmla="*/ 0 h 5134235"/>
              <a:gd name="connsiteX1" fmla="*/ 2922270 w 3150870"/>
              <a:gd name="connsiteY1" fmla="*/ 91440 h 5134235"/>
              <a:gd name="connsiteX2" fmla="*/ 3150870 w 3150870"/>
              <a:gd name="connsiteY2" fmla="*/ 5052060 h 5134235"/>
              <a:gd name="connsiteX3" fmla="*/ 349928 w 3150870"/>
              <a:gd name="connsiteY3" fmla="*/ 5134235 h 5134235"/>
              <a:gd name="connsiteX4" fmla="*/ 0 w 3150870"/>
              <a:gd name="connsiteY4" fmla="*/ 0 h 5134235"/>
              <a:gd name="connsiteX0" fmla="*/ 0 w 3210647"/>
              <a:gd name="connsiteY0" fmla="*/ 0 h 5134235"/>
              <a:gd name="connsiteX1" fmla="*/ 2922270 w 3210647"/>
              <a:gd name="connsiteY1" fmla="*/ 91440 h 5134235"/>
              <a:gd name="connsiteX2" fmla="*/ 3210647 w 3210647"/>
              <a:gd name="connsiteY2" fmla="*/ 5022128 h 5134235"/>
              <a:gd name="connsiteX3" fmla="*/ 349928 w 3210647"/>
              <a:gd name="connsiteY3" fmla="*/ 5134235 h 5134235"/>
              <a:gd name="connsiteX4" fmla="*/ 0 w 3210647"/>
              <a:gd name="connsiteY4" fmla="*/ 0 h 5134235"/>
              <a:gd name="connsiteX0" fmla="*/ 0 w 3155852"/>
              <a:gd name="connsiteY0" fmla="*/ 0 h 5134235"/>
              <a:gd name="connsiteX1" fmla="*/ 2922270 w 3155852"/>
              <a:gd name="connsiteY1" fmla="*/ 91440 h 5134235"/>
              <a:gd name="connsiteX2" fmla="*/ 3155852 w 3155852"/>
              <a:gd name="connsiteY2" fmla="*/ 5017139 h 5134235"/>
              <a:gd name="connsiteX3" fmla="*/ 349928 w 3155852"/>
              <a:gd name="connsiteY3" fmla="*/ 5134235 h 5134235"/>
              <a:gd name="connsiteX4" fmla="*/ 0 w 3155852"/>
              <a:gd name="connsiteY4" fmla="*/ 0 h 5134235"/>
              <a:gd name="connsiteX0" fmla="*/ 0 w 3202305"/>
              <a:gd name="connsiteY0" fmla="*/ 0 h 5134235"/>
              <a:gd name="connsiteX1" fmla="*/ 2922270 w 3202305"/>
              <a:gd name="connsiteY1" fmla="*/ 91440 h 5134235"/>
              <a:gd name="connsiteX2" fmla="*/ 3202305 w 3202305"/>
              <a:gd name="connsiteY2" fmla="*/ 5113504 h 5134235"/>
              <a:gd name="connsiteX3" fmla="*/ 349928 w 3202305"/>
              <a:gd name="connsiteY3" fmla="*/ 5134235 h 5134235"/>
              <a:gd name="connsiteX4" fmla="*/ 0 w 3202305"/>
              <a:gd name="connsiteY4" fmla="*/ 0 h 5134235"/>
              <a:gd name="connsiteX0" fmla="*/ 0 w 3202305"/>
              <a:gd name="connsiteY0" fmla="*/ 0 h 5161687"/>
              <a:gd name="connsiteX1" fmla="*/ 2922270 w 3202305"/>
              <a:gd name="connsiteY1" fmla="*/ 91440 h 5161687"/>
              <a:gd name="connsiteX2" fmla="*/ 3202305 w 3202305"/>
              <a:gd name="connsiteY2" fmla="*/ 5161687 h 5161687"/>
              <a:gd name="connsiteX3" fmla="*/ 349928 w 3202305"/>
              <a:gd name="connsiteY3" fmla="*/ 5134235 h 5161687"/>
              <a:gd name="connsiteX4" fmla="*/ 0 w 3202305"/>
              <a:gd name="connsiteY4" fmla="*/ 0 h 5161687"/>
              <a:gd name="connsiteX0" fmla="*/ 0 w 3186821"/>
              <a:gd name="connsiteY0" fmla="*/ 0 h 5241991"/>
              <a:gd name="connsiteX1" fmla="*/ 2922270 w 3186821"/>
              <a:gd name="connsiteY1" fmla="*/ 91440 h 5241991"/>
              <a:gd name="connsiteX2" fmla="*/ 3186821 w 3186821"/>
              <a:gd name="connsiteY2" fmla="*/ 5241991 h 5241991"/>
              <a:gd name="connsiteX3" fmla="*/ 349928 w 3186821"/>
              <a:gd name="connsiteY3" fmla="*/ 5134235 h 5241991"/>
              <a:gd name="connsiteX4" fmla="*/ 0 w 3186821"/>
              <a:gd name="connsiteY4" fmla="*/ 0 h 5241991"/>
              <a:gd name="connsiteX0" fmla="*/ 0 w 3186821"/>
              <a:gd name="connsiteY0" fmla="*/ 0 h 5241991"/>
              <a:gd name="connsiteX1" fmla="*/ 2922270 w 3186821"/>
              <a:gd name="connsiteY1" fmla="*/ 91440 h 5241991"/>
              <a:gd name="connsiteX2" fmla="*/ 3186821 w 3186821"/>
              <a:gd name="connsiteY2" fmla="*/ 5241991 h 5241991"/>
              <a:gd name="connsiteX3" fmla="*/ 396381 w 3186821"/>
              <a:gd name="connsiteY3" fmla="*/ 5166357 h 5241991"/>
              <a:gd name="connsiteX4" fmla="*/ 0 w 3186821"/>
              <a:gd name="connsiteY4" fmla="*/ 0 h 5241991"/>
              <a:gd name="connsiteX0" fmla="*/ 0 w 3186821"/>
              <a:gd name="connsiteY0" fmla="*/ 0 h 5241991"/>
              <a:gd name="connsiteX1" fmla="*/ 2937755 w 3186821"/>
              <a:gd name="connsiteY1" fmla="*/ 59318 h 5241991"/>
              <a:gd name="connsiteX2" fmla="*/ 3186821 w 3186821"/>
              <a:gd name="connsiteY2" fmla="*/ 5241991 h 5241991"/>
              <a:gd name="connsiteX3" fmla="*/ 396381 w 3186821"/>
              <a:gd name="connsiteY3" fmla="*/ 5166357 h 5241991"/>
              <a:gd name="connsiteX4" fmla="*/ 0 w 3186821"/>
              <a:gd name="connsiteY4" fmla="*/ 0 h 5241991"/>
              <a:gd name="connsiteX0" fmla="*/ 0 w 3186821"/>
              <a:gd name="connsiteY0" fmla="*/ 0 h 5241991"/>
              <a:gd name="connsiteX1" fmla="*/ 2953239 w 3186821"/>
              <a:gd name="connsiteY1" fmla="*/ 11136 h 5241991"/>
              <a:gd name="connsiteX2" fmla="*/ 3186821 w 3186821"/>
              <a:gd name="connsiteY2" fmla="*/ 5241991 h 5241991"/>
              <a:gd name="connsiteX3" fmla="*/ 396381 w 3186821"/>
              <a:gd name="connsiteY3" fmla="*/ 5166357 h 5241991"/>
              <a:gd name="connsiteX4" fmla="*/ 0 w 3186821"/>
              <a:gd name="connsiteY4" fmla="*/ 0 h 5241991"/>
              <a:gd name="connsiteX0" fmla="*/ 0 w 3155852"/>
              <a:gd name="connsiteY0" fmla="*/ 20986 h 5230855"/>
              <a:gd name="connsiteX1" fmla="*/ 2922270 w 3155852"/>
              <a:gd name="connsiteY1" fmla="*/ 0 h 5230855"/>
              <a:gd name="connsiteX2" fmla="*/ 3155852 w 3155852"/>
              <a:gd name="connsiteY2" fmla="*/ 5230855 h 5230855"/>
              <a:gd name="connsiteX3" fmla="*/ 365412 w 3155852"/>
              <a:gd name="connsiteY3" fmla="*/ 5155221 h 5230855"/>
              <a:gd name="connsiteX4" fmla="*/ 0 w 3155852"/>
              <a:gd name="connsiteY4" fmla="*/ 20986 h 5230855"/>
              <a:gd name="connsiteX0" fmla="*/ 0 w 3109399"/>
              <a:gd name="connsiteY0" fmla="*/ 0 h 5258051"/>
              <a:gd name="connsiteX1" fmla="*/ 2875817 w 3109399"/>
              <a:gd name="connsiteY1" fmla="*/ 27196 h 5258051"/>
              <a:gd name="connsiteX2" fmla="*/ 3109399 w 3109399"/>
              <a:gd name="connsiteY2" fmla="*/ 5258051 h 5258051"/>
              <a:gd name="connsiteX3" fmla="*/ 318959 w 3109399"/>
              <a:gd name="connsiteY3" fmla="*/ 5182417 h 5258051"/>
              <a:gd name="connsiteX4" fmla="*/ 0 w 3109399"/>
              <a:gd name="connsiteY4" fmla="*/ 0 h 5258051"/>
              <a:gd name="connsiteX0" fmla="*/ 0 w 3140368"/>
              <a:gd name="connsiteY0" fmla="*/ 0 h 5258051"/>
              <a:gd name="connsiteX1" fmla="*/ 2906786 w 3140368"/>
              <a:gd name="connsiteY1" fmla="*/ 27196 h 5258051"/>
              <a:gd name="connsiteX2" fmla="*/ 3140368 w 3140368"/>
              <a:gd name="connsiteY2" fmla="*/ 5258051 h 5258051"/>
              <a:gd name="connsiteX3" fmla="*/ 349928 w 3140368"/>
              <a:gd name="connsiteY3" fmla="*/ 5182417 h 5258051"/>
              <a:gd name="connsiteX4" fmla="*/ 0 w 3140368"/>
              <a:gd name="connsiteY4" fmla="*/ 0 h 5258051"/>
              <a:gd name="connsiteX0" fmla="*/ 0 w 3155852"/>
              <a:gd name="connsiteY0" fmla="*/ 0 h 5241990"/>
              <a:gd name="connsiteX1" fmla="*/ 2922270 w 3155852"/>
              <a:gd name="connsiteY1" fmla="*/ 11135 h 5241990"/>
              <a:gd name="connsiteX2" fmla="*/ 3155852 w 3155852"/>
              <a:gd name="connsiteY2" fmla="*/ 5241990 h 5241990"/>
              <a:gd name="connsiteX3" fmla="*/ 365412 w 3155852"/>
              <a:gd name="connsiteY3" fmla="*/ 5166356 h 5241990"/>
              <a:gd name="connsiteX4" fmla="*/ 0 w 3155852"/>
              <a:gd name="connsiteY4" fmla="*/ 0 h 5241990"/>
              <a:gd name="connsiteX0" fmla="*/ 0 w 3171336"/>
              <a:gd name="connsiteY0" fmla="*/ 20987 h 5230855"/>
              <a:gd name="connsiteX1" fmla="*/ 2937754 w 3171336"/>
              <a:gd name="connsiteY1" fmla="*/ 0 h 5230855"/>
              <a:gd name="connsiteX2" fmla="*/ 3171336 w 3171336"/>
              <a:gd name="connsiteY2" fmla="*/ 5230855 h 5230855"/>
              <a:gd name="connsiteX3" fmla="*/ 380896 w 3171336"/>
              <a:gd name="connsiteY3" fmla="*/ 5155221 h 5230855"/>
              <a:gd name="connsiteX4" fmla="*/ 0 w 3171336"/>
              <a:gd name="connsiteY4" fmla="*/ 20987 h 5230855"/>
              <a:gd name="connsiteX0" fmla="*/ 0 w 3140367"/>
              <a:gd name="connsiteY0" fmla="*/ 4926 h 5230855"/>
              <a:gd name="connsiteX1" fmla="*/ 2906785 w 3140367"/>
              <a:gd name="connsiteY1" fmla="*/ 0 h 5230855"/>
              <a:gd name="connsiteX2" fmla="*/ 3140367 w 3140367"/>
              <a:gd name="connsiteY2" fmla="*/ 5230855 h 5230855"/>
              <a:gd name="connsiteX3" fmla="*/ 349927 w 3140367"/>
              <a:gd name="connsiteY3" fmla="*/ 5155221 h 5230855"/>
              <a:gd name="connsiteX4" fmla="*/ 0 w 3140367"/>
              <a:gd name="connsiteY4" fmla="*/ 4926 h 5230855"/>
              <a:gd name="connsiteX0" fmla="*/ 0 w 3155851"/>
              <a:gd name="connsiteY0" fmla="*/ 0 h 5241990"/>
              <a:gd name="connsiteX1" fmla="*/ 2922269 w 3155851"/>
              <a:gd name="connsiteY1" fmla="*/ 11135 h 5241990"/>
              <a:gd name="connsiteX2" fmla="*/ 3155851 w 3155851"/>
              <a:gd name="connsiteY2" fmla="*/ 5241990 h 5241990"/>
              <a:gd name="connsiteX3" fmla="*/ 365411 w 3155851"/>
              <a:gd name="connsiteY3" fmla="*/ 5166356 h 5241990"/>
              <a:gd name="connsiteX4" fmla="*/ 0 w 3155851"/>
              <a:gd name="connsiteY4" fmla="*/ 0 h 5241990"/>
              <a:gd name="connsiteX0" fmla="*/ 0 w 3155851"/>
              <a:gd name="connsiteY0" fmla="*/ 0 h 5241990"/>
              <a:gd name="connsiteX1" fmla="*/ 2922269 w 3155851"/>
              <a:gd name="connsiteY1" fmla="*/ 11135 h 5241990"/>
              <a:gd name="connsiteX2" fmla="*/ 3155851 w 3155851"/>
              <a:gd name="connsiteY2" fmla="*/ 5241990 h 5241990"/>
              <a:gd name="connsiteX3" fmla="*/ 349927 w 3155851"/>
              <a:gd name="connsiteY3" fmla="*/ 5166356 h 5241990"/>
              <a:gd name="connsiteX4" fmla="*/ 0 w 3155851"/>
              <a:gd name="connsiteY4" fmla="*/ 0 h 524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851" h="5241990">
                <a:moveTo>
                  <a:pt x="0" y="0"/>
                </a:moveTo>
                <a:lnTo>
                  <a:pt x="2922269" y="11135"/>
                </a:lnTo>
                <a:lnTo>
                  <a:pt x="3155851" y="5241990"/>
                </a:lnTo>
                <a:lnTo>
                  <a:pt x="349927" y="5166356"/>
                </a:lnTo>
                <a:lnTo>
                  <a:pt x="0" y="0"/>
                </a:lnTo>
                <a:close/>
              </a:path>
            </a:pathLst>
          </a:custGeom>
          <a:solidFill>
            <a:schemeClr val="bg1">
              <a:lumMod val="85000"/>
            </a:schemeClr>
          </a:solidFill>
          <a:effectLst>
            <a:innerShdw blurRad="63500">
              <a:schemeClr val="tx1">
                <a:lumMod val="75000"/>
                <a:lumOff val="25000"/>
              </a:schemeClr>
            </a:innerShdw>
          </a:effectLst>
          <a:scene3d>
            <a:camera prst="perspectiveContrastingRightFacing" fov="2400000">
              <a:rot lat="21041954" lon="18810792" rev="923834"/>
            </a:camera>
            <a:lightRig rig="threePt" dir="t"/>
          </a:scene3d>
        </p:spPr>
        <p:txBody>
          <a:bodyPr/>
          <a:lstStyle>
            <a:lvl1pPr marL="0" indent="0" algn="ctr">
              <a:buNone/>
              <a:defRPr sz="938">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0601736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E34D990-2B03-4DB7-AB0F-7E45C5A1EF2F}"/>
              </a:ext>
            </a:extLst>
          </p:cNvPr>
          <p:cNvSpPr>
            <a:spLocks noGrp="1"/>
          </p:cNvSpPr>
          <p:nvPr>
            <p:ph type="pic" sz="quarter" idx="14"/>
          </p:nvPr>
        </p:nvSpPr>
        <p:spPr>
          <a:xfrm>
            <a:off x="0" y="1671918"/>
            <a:ext cx="4984521" cy="4513271"/>
          </a:xfrm>
          <a:custGeom>
            <a:avLst/>
            <a:gdLst>
              <a:gd name="connsiteX0" fmla="*/ 586332 w 7962902"/>
              <a:gd name="connsiteY0" fmla="*/ 994 h 7221234"/>
              <a:gd name="connsiteX1" fmla="*/ 7531804 w 7962902"/>
              <a:gd name="connsiteY1" fmla="*/ 4274636 h 7221234"/>
              <a:gd name="connsiteX2" fmla="*/ 6435880 w 7962902"/>
              <a:gd name="connsiteY2" fmla="*/ 7206829 h 7221234"/>
              <a:gd name="connsiteX3" fmla="*/ 2879 w 7962902"/>
              <a:gd name="connsiteY3" fmla="*/ 5540244 h 7221234"/>
              <a:gd name="connsiteX4" fmla="*/ 13 w 7962902"/>
              <a:gd name="connsiteY4" fmla="*/ 58804 h 7221234"/>
              <a:gd name="connsiteX5" fmla="*/ 586332 w 7962902"/>
              <a:gd name="connsiteY5" fmla="*/ 994 h 722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2902" h="7221234">
                <a:moveTo>
                  <a:pt x="586332" y="994"/>
                </a:moveTo>
                <a:cubicBezTo>
                  <a:pt x="3530792" y="-64338"/>
                  <a:pt x="6616855" y="3109459"/>
                  <a:pt x="7531804" y="4274636"/>
                </a:cubicBezTo>
                <a:cubicBezTo>
                  <a:pt x="8507749" y="5517491"/>
                  <a:pt x="7690701" y="6995894"/>
                  <a:pt x="6435880" y="7206829"/>
                </a:cubicBezTo>
                <a:cubicBezTo>
                  <a:pt x="5181059" y="7417763"/>
                  <a:pt x="1849117" y="5237581"/>
                  <a:pt x="2879" y="5540244"/>
                </a:cubicBezTo>
                <a:cubicBezTo>
                  <a:pt x="13384" y="5525361"/>
                  <a:pt x="-464" y="71683"/>
                  <a:pt x="13" y="58804"/>
                </a:cubicBezTo>
                <a:cubicBezTo>
                  <a:pt x="194367" y="24101"/>
                  <a:pt x="390035" y="5350"/>
                  <a:pt x="586332" y="994"/>
                </a:cubicBezTo>
                <a:close/>
              </a:path>
            </a:pathLst>
          </a:custGeom>
          <a:noFill/>
        </p:spPr>
        <p:txBody>
          <a:bodyPr wrap="square">
            <a:noAutofit/>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4689231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D7F77E-5501-4144-BDC3-D4E4FAF8DC84}"/>
              </a:ext>
            </a:extLst>
          </p:cNvPr>
          <p:cNvSpPr>
            <a:spLocks noGrp="1"/>
          </p:cNvSpPr>
          <p:nvPr>
            <p:ph type="pic" sz="quarter" idx="14"/>
          </p:nvPr>
        </p:nvSpPr>
        <p:spPr>
          <a:xfrm>
            <a:off x="1" y="1"/>
            <a:ext cx="8506278" cy="6858001"/>
          </a:xfrm>
          <a:custGeom>
            <a:avLst/>
            <a:gdLst>
              <a:gd name="connsiteX0" fmla="*/ 0 w 13589001"/>
              <a:gd name="connsiteY0" fmla="*/ 0 h 10972802"/>
              <a:gd name="connsiteX1" fmla="*/ 13589001 w 13589001"/>
              <a:gd name="connsiteY1" fmla="*/ 0 h 10972802"/>
              <a:gd name="connsiteX2" fmla="*/ 0 w 13589001"/>
              <a:gd name="connsiteY2" fmla="*/ 10972802 h 10972802"/>
            </a:gdLst>
            <a:ahLst/>
            <a:cxnLst>
              <a:cxn ang="0">
                <a:pos x="connsiteX0" y="connsiteY0"/>
              </a:cxn>
              <a:cxn ang="0">
                <a:pos x="connsiteX1" y="connsiteY1"/>
              </a:cxn>
              <a:cxn ang="0">
                <a:pos x="connsiteX2" y="connsiteY2"/>
              </a:cxn>
            </a:cxnLst>
            <a:rect l="l" t="t" r="r" b="b"/>
            <a:pathLst>
              <a:path w="13589001" h="10972802">
                <a:moveTo>
                  <a:pt x="0" y="0"/>
                </a:moveTo>
                <a:lnTo>
                  <a:pt x="13589001" y="0"/>
                </a:lnTo>
                <a:cubicBezTo>
                  <a:pt x="4614276" y="2020632"/>
                  <a:pt x="7895078" y="9591612"/>
                  <a:pt x="0" y="10972802"/>
                </a:cubicBezTo>
                <a:close/>
              </a:path>
            </a:pathLst>
          </a:custGeom>
          <a:solidFill>
            <a:schemeClr val="bg1">
              <a:lumMod val="95000"/>
            </a:schemeClr>
          </a:solidFill>
        </p:spPr>
        <p:txBody>
          <a:bodyPr wrap="square">
            <a:noAutofit/>
          </a:bodyPr>
          <a:lstStyle>
            <a:lvl1pPr marL="0" indent="0" algn="ctr">
              <a:buNone/>
              <a:defRPr sz="2000">
                <a:solidFill>
                  <a:schemeClr val="bg1">
                    <a:lumMod val="85000"/>
                  </a:schemeClr>
                </a:solidFill>
              </a:defRPr>
            </a:lvl1pPr>
          </a:lstStyle>
          <a:p>
            <a:endParaRPr lang="id-ID"/>
          </a:p>
        </p:txBody>
      </p:sp>
    </p:spTree>
    <p:extLst>
      <p:ext uri="{BB962C8B-B14F-4D97-AF65-F5344CB8AC3E}">
        <p14:creationId xmlns:p14="http://schemas.microsoft.com/office/powerpoint/2010/main" val="14419515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a:stretch>
            <a:fillRect/>
          </a:stretch>
        </p:blipFill>
        <p:spPr>
          <a:xfrm>
            <a:off x="-1873227" y="-1060174"/>
            <a:ext cx="14208549" cy="8880343"/>
          </a:xfrm>
          <a:prstGeom prst="rect">
            <a:avLst/>
          </a:prstGeom>
        </p:spPr>
      </p:pic>
      <p:pic>
        <p:nvPicPr>
          <p:cNvPr id="11" name="Picture 10">
            <a:extLst>
              <a:ext uri="{FF2B5EF4-FFF2-40B4-BE49-F238E27FC236}">
                <a16:creationId xmlns:a16="http://schemas.microsoft.com/office/drawing/2014/main" id="{C63728DD-7FB0-A34E-9BCE-6FEFF0417054}"/>
              </a:ext>
            </a:extLst>
          </p:cNvPr>
          <p:cNvPicPr>
            <a:picLocks noChangeAspect="1"/>
          </p:cNvPicPr>
          <p:nvPr userDrawn="1"/>
        </p:nvPicPr>
        <p:blipFill>
          <a:blip r:embed="rId3"/>
          <a:stretch>
            <a:fillRect/>
          </a:stretch>
        </p:blipFill>
        <p:spPr>
          <a:xfrm>
            <a:off x="292821" y="0"/>
            <a:ext cx="4607387" cy="6858000"/>
          </a:xfrm>
          <a:prstGeom prst="rect">
            <a:avLst/>
          </a:prstGeom>
        </p:spPr>
      </p:pic>
      <p:pic>
        <p:nvPicPr>
          <p:cNvPr id="2" name="Picture 1">
            <a:extLst>
              <a:ext uri="{FF2B5EF4-FFF2-40B4-BE49-F238E27FC236}">
                <a16:creationId xmlns:a16="http://schemas.microsoft.com/office/drawing/2014/main" id="{5E5846C5-2029-F742-B4D9-014B0D1C47C2}"/>
              </a:ext>
            </a:extLst>
          </p:cNvPr>
          <p:cNvPicPr>
            <a:picLocks noChangeAspect="1"/>
          </p:cNvPicPr>
          <p:nvPr userDrawn="1"/>
        </p:nvPicPr>
        <p:blipFill>
          <a:blip r:embed="rId4"/>
          <a:stretch>
            <a:fillRect/>
          </a:stretch>
        </p:blipFill>
        <p:spPr>
          <a:xfrm>
            <a:off x="2703837" y="-9712"/>
            <a:ext cx="9517275" cy="5995592"/>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0" y="6356354"/>
            <a:ext cx="2743200" cy="365125"/>
          </a:xfrm>
        </p:spPr>
        <p:txBody>
          <a:bodyPr/>
          <a:lstStyle/>
          <a:p>
            <a:fld id="{372CC95E-30A4-D744-8BC0-DDA2BE0BB564}" type="datetime1">
              <a:rPr lang="en-US" smtClean="0"/>
              <a:t>1/24/2024</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a:xfrm>
            <a:off x="9301979" y="6422343"/>
            <a:ext cx="2743200" cy="365125"/>
          </a:xfrm>
        </p:spPr>
        <p:txBody>
          <a:bodyPr/>
          <a:lstStyle/>
          <a:p>
            <a:fld id="{2E8C51FE-49D9-314D-9957-ABBF7DDE8782}" type="slidenum">
              <a:rPr lang="en-US" smtClean="0"/>
              <a:t>‹#›</a:t>
            </a:fld>
            <a:endParaRPr lang="en-US"/>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5"/>
          <a:stretch>
            <a:fillRect/>
          </a:stretch>
        </p:blipFill>
        <p:spPr>
          <a:xfrm>
            <a:off x="5520252" y="3360252"/>
            <a:ext cx="9798496" cy="5801526"/>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6"/>
          <a:stretch>
            <a:fillRect/>
          </a:stretch>
        </p:blipFill>
        <p:spPr>
          <a:xfrm rot="16452727">
            <a:off x="5726908" y="543081"/>
            <a:ext cx="1504114" cy="1495161"/>
          </a:xfrm>
          <a:prstGeom prst="rect">
            <a:avLst/>
          </a:prstGeom>
        </p:spPr>
      </p:pic>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a:stretch>
            <a:fillRect/>
          </a:stretch>
        </p:blipFill>
        <p:spPr>
          <a:xfrm>
            <a:off x="9089051" y="304803"/>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3750313" y="4071624"/>
            <a:ext cx="5797548" cy="401479"/>
          </a:xfrm>
        </p:spPr>
        <p:txBody>
          <a:bodyPr>
            <a:normAutofit/>
          </a:bodyPr>
          <a:lstStyle>
            <a:lvl1pPr marL="0" indent="0" algn="l">
              <a:buNone/>
              <a:defRPr sz="1574" b="1">
                <a:solidFill>
                  <a:schemeClr val="bg1"/>
                </a:solidFill>
                <a:latin typeface="Arial" panose="020B0604020202020204" pitchFamily="34" charset="0"/>
                <a:cs typeface="Arial" panose="020B0604020202020204" pitchFamily="34" charset="0"/>
              </a:defRPr>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p>
        </p:txBody>
      </p:sp>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8"/>
          <a:stretch>
            <a:fillRect/>
          </a:stretch>
        </p:blipFill>
        <p:spPr>
          <a:xfrm>
            <a:off x="7942588" y="2934218"/>
            <a:ext cx="838200" cy="838200"/>
          </a:xfrm>
          <a:prstGeom prst="rect">
            <a:avLst/>
          </a:prstGeom>
        </p:spPr>
      </p:pic>
      <p:sp>
        <p:nvSpPr>
          <p:cNvPr id="7" name="TextBox 6">
            <a:extLst>
              <a:ext uri="{FF2B5EF4-FFF2-40B4-BE49-F238E27FC236}">
                <a16:creationId xmlns:a16="http://schemas.microsoft.com/office/drawing/2014/main" id="{EA9FE87E-07CF-5C43-9CE5-C09BF837D13E}"/>
              </a:ext>
            </a:extLst>
          </p:cNvPr>
          <p:cNvSpPr txBox="1"/>
          <p:nvPr userDrawn="1"/>
        </p:nvSpPr>
        <p:spPr>
          <a:xfrm>
            <a:off x="13327585" y="1836894"/>
            <a:ext cx="184731" cy="369204"/>
          </a:xfrm>
          <a:prstGeom prst="rect">
            <a:avLst/>
          </a:prstGeom>
          <a:noFill/>
        </p:spPr>
        <p:txBody>
          <a:bodyPr wrap="none" rtlCol="0">
            <a:spAutoFit/>
          </a:bodyPr>
          <a:lstStyle/>
          <a:p>
            <a:endParaRPr lang="en-US" sz="1799"/>
          </a:p>
        </p:txBody>
      </p:sp>
      <p:sp>
        <p:nvSpPr>
          <p:cNvPr id="20" name="Date Placeholder 3">
            <a:extLst>
              <a:ext uri="{FF2B5EF4-FFF2-40B4-BE49-F238E27FC236}">
                <a16:creationId xmlns:a16="http://schemas.microsoft.com/office/drawing/2014/main" id="{DD16D5A7-05EB-AB47-8124-AE4D2B36F0E3}"/>
              </a:ext>
            </a:extLst>
          </p:cNvPr>
          <p:cNvSpPr txBox="1">
            <a:spLocks/>
          </p:cNvSpPr>
          <p:nvPr userDrawn="1"/>
        </p:nvSpPr>
        <p:spPr>
          <a:xfrm>
            <a:off x="1481652" y="6407421"/>
            <a:ext cx="2743200" cy="365125"/>
          </a:xfrm>
          <a:prstGeom prst="rect">
            <a:avLst/>
          </a:prstGeom>
        </p:spPr>
        <p:txBody>
          <a:bodyPr vert="horz" lIns="68562" tIns="34281" rIns="68562" bIns="34281"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1">
                <a:solidFill>
                  <a:schemeClr val="bg1"/>
                </a:solidFill>
                <a:latin typeface="Arial" panose="020B0604020202020204" pitchFamily="34" charset="0"/>
                <a:cs typeface="Arial" panose="020B0604020202020204" pitchFamily="34" charset="0"/>
              </a:rPr>
              <a:t>www.nasa.gov</a:t>
            </a:r>
          </a:p>
        </p:txBody>
      </p:sp>
      <p:sp>
        <p:nvSpPr>
          <p:cNvPr id="13" name="TextBox 12">
            <a:extLst>
              <a:ext uri="{FF2B5EF4-FFF2-40B4-BE49-F238E27FC236}">
                <a16:creationId xmlns:a16="http://schemas.microsoft.com/office/drawing/2014/main" id="{4827B5EA-3FDA-A641-8425-9638C356DCC1}"/>
              </a:ext>
            </a:extLst>
          </p:cNvPr>
          <p:cNvSpPr txBox="1"/>
          <p:nvPr userDrawn="1"/>
        </p:nvSpPr>
        <p:spPr>
          <a:xfrm>
            <a:off x="1510750" y="8507898"/>
            <a:ext cx="184731" cy="369204"/>
          </a:xfrm>
          <a:prstGeom prst="rect">
            <a:avLst/>
          </a:prstGeom>
          <a:noFill/>
        </p:spPr>
        <p:txBody>
          <a:bodyPr wrap="none" rtlCol="0">
            <a:spAutoFit/>
          </a:bodyPr>
          <a:lstStyle/>
          <a:p>
            <a:endParaRPr lang="en-US" sz="1799"/>
          </a:p>
        </p:txBody>
      </p:sp>
      <p:sp>
        <p:nvSpPr>
          <p:cNvPr id="14" name="TextBox 13">
            <a:extLst>
              <a:ext uri="{FF2B5EF4-FFF2-40B4-BE49-F238E27FC236}">
                <a16:creationId xmlns:a16="http://schemas.microsoft.com/office/drawing/2014/main" id="{D53710F9-F285-274B-B709-7743A1A40E84}"/>
              </a:ext>
            </a:extLst>
          </p:cNvPr>
          <p:cNvSpPr txBox="1"/>
          <p:nvPr userDrawn="1"/>
        </p:nvSpPr>
        <p:spPr>
          <a:xfrm>
            <a:off x="9952386" y="9289776"/>
            <a:ext cx="184731" cy="369204"/>
          </a:xfrm>
          <a:prstGeom prst="rect">
            <a:avLst/>
          </a:prstGeom>
          <a:noFill/>
        </p:spPr>
        <p:txBody>
          <a:bodyPr wrap="none" rtlCol="0">
            <a:spAutoFit/>
          </a:bodyPr>
          <a:lstStyle/>
          <a:p>
            <a:endParaRPr lang="en-US" sz="1799"/>
          </a:p>
        </p:txBody>
      </p:sp>
    </p:spTree>
    <p:extLst>
      <p:ext uri="{BB962C8B-B14F-4D97-AF65-F5344CB8AC3E}">
        <p14:creationId xmlns:p14="http://schemas.microsoft.com/office/powerpoint/2010/main" val="30109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3.54167E-6 -4.07407E-6 L 0.12382 -4.07407E-6 " pathEditMode="relative" rAng="0" ptsTypes="AA">
                                      <p:cBhvr>
                                        <p:cTn id="6" dur="40000" fill="hold"/>
                                        <p:tgtEl>
                                          <p:spTgt spid="9"/>
                                        </p:tgtEl>
                                        <p:attrNameLst>
                                          <p:attrName>ppt_x</p:attrName>
                                          <p:attrName>ppt_y</p:attrName>
                                        </p:attrNameLst>
                                      </p:cBhvr>
                                      <p:rCtr x="6185" y="0"/>
                                    </p:animMotion>
                                  </p:childTnLst>
                                </p:cTn>
                              </p:par>
                              <p:par>
                                <p:cTn id="7" presetID="35" presetClass="path" presetSubtype="0" decel="50000" fill="hold" nodeType="withEffect">
                                  <p:stCondLst>
                                    <p:cond delay="0"/>
                                  </p:stCondLst>
                                  <p:childTnLst>
                                    <p:animMotion origin="layout" path="M 2.70833E-6 1.11111E-6 L -0.04883 0.04329 " pathEditMode="relative" rAng="0" ptsTypes="AA">
                                      <p:cBhvr>
                                        <p:cTn id="8" dur="20000" fill="hold"/>
                                        <p:tgtEl>
                                          <p:spTgt spid="22"/>
                                        </p:tgtEl>
                                        <p:attrNameLst>
                                          <p:attrName>ppt_x</p:attrName>
                                          <p:attrName>ppt_y</p:attrName>
                                        </p:attrNameLst>
                                      </p:cBhvr>
                                      <p:rCtr x="-2448" y="2153"/>
                                    </p:animMotion>
                                  </p:childTnLst>
                                </p:cTn>
                              </p:par>
                              <p:par>
                                <p:cTn id="9" presetID="0" presetClass="path" presetSubtype="0" decel="50000" fill="hold" nodeType="withEffect">
                                  <p:stCondLst>
                                    <p:cond delay="0"/>
                                  </p:stCondLst>
                                  <p:childTnLst>
                                    <p:animMotion origin="layout" path="M -0.05768 -0.07685 L -0.0918 -0.19699 " pathEditMode="relative" rAng="0" ptsTypes="AA">
                                      <p:cBhvr>
                                        <p:cTn id="10" dur="16000" fill="hold"/>
                                        <p:tgtEl>
                                          <p:spTgt spid="23"/>
                                        </p:tgtEl>
                                        <p:attrNameLst>
                                          <p:attrName>ppt_x</p:attrName>
                                          <p:attrName>ppt_y</p:attrName>
                                        </p:attrNameLst>
                                      </p:cBhvr>
                                      <p:rCtr x="-1706" y="-6019"/>
                                    </p:animMotion>
                                  </p:childTnLst>
                                </p:cTn>
                              </p:par>
                              <p:par>
                                <p:cTn id="11" presetID="0" presetClass="path" presetSubtype="0" decel="50000" fill="hold" nodeType="withEffect">
                                  <p:stCondLst>
                                    <p:cond delay="0"/>
                                  </p:stCondLst>
                                  <p:childTnLst>
                                    <p:animMotion origin="layout" path="M -0.02591 -0.02129 L 0.05156 0.05973 " pathEditMode="relative" rAng="0" ptsTypes="AA">
                                      <p:cBhvr>
                                        <p:cTn id="12" dur="8500" fill="hold"/>
                                        <p:tgtEl>
                                          <p:spTgt spid="17"/>
                                        </p:tgtEl>
                                        <p:attrNameLst>
                                          <p:attrName>ppt_x</p:attrName>
                                          <p:attrName>ppt_y</p:attrName>
                                        </p:attrNameLst>
                                      </p:cBhvr>
                                      <p:rCtr x="3867"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CBB5-6003-F724-6AC1-D9D1E687F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18A9C0-8E3D-1B2E-B4BC-C637CEF1677C}"/>
              </a:ext>
            </a:extLst>
          </p:cNvPr>
          <p:cNvSpPr>
            <a:spLocks noGrp="1"/>
          </p:cNvSpPr>
          <p:nvPr>
            <p:ph idx="1"/>
          </p:nvPr>
        </p:nvSpPr>
        <p:spPr>
          <a:xfrm>
            <a:off x="838200" y="1825625"/>
            <a:ext cx="10515600" cy="4068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C99F3-A021-F88C-6A4F-24279A8B0F2F}"/>
              </a:ext>
            </a:extLst>
          </p:cNvPr>
          <p:cNvSpPr>
            <a:spLocks noGrp="1"/>
          </p:cNvSpPr>
          <p:nvPr>
            <p:ph type="dt" sz="half" idx="10"/>
          </p:nvPr>
        </p:nvSpPr>
        <p:spPr>
          <a:xfrm>
            <a:off x="838200" y="6158638"/>
            <a:ext cx="2743200" cy="365125"/>
          </a:xfrm>
        </p:spPr>
        <p:txBody>
          <a:bodyPr/>
          <a:lstStyle/>
          <a:p>
            <a:fld id="{3648A1E6-41B5-204C-8094-C7604AD9C07D}" type="datetime1">
              <a:rPr lang="en-US" smtClean="0"/>
              <a:t>1/24/2024</a:t>
            </a:fld>
            <a:endParaRPr lang="en-US"/>
          </a:p>
        </p:txBody>
      </p:sp>
      <p:sp>
        <p:nvSpPr>
          <p:cNvPr id="8" name="Footer Placeholder 7">
            <a:extLst>
              <a:ext uri="{FF2B5EF4-FFF2-40B4-BE49-F238E27FC236}">
                <a16:creationId xmlns:a16="http://schemas.microsoft.com/office/drawing/2014/main" id="{8670B67F-8D86-F4DD-FD6D-D0892332BBB8}"/>
              </a:ext>
            </a:extLst>
          </p:cNvPr>
          <p:cNvSpPr>
            <a:spLocks noGrp="1"/>
          </p:cNvSpPr>
          <p:nvPr>
            <p:ph type="ftr" sz="quarter" idx="11"/>
          </p:nvPr>
        </p:nvSpPr>
        <p:spPr>
          <a:xfrm>
            <a:off x="4038600" y="6158638"/>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CEBCFC6E-138F-5364-820E-20CDC65754AA}"/>
              </a:ext>
            </a:extLst>
          </p:cNvPr>
          <p:cNvSpPr>
            <a:spLocks noGrp="1"/>
          </p:cNvSpPr>
          <p:nvPr>
            <p:ph type="sldNum" sz="quarter" idx="12"/>
          </p:nvPr>
        </p:nvSpPr>
        <p:spPr>
          <a:xfrm>
            <a:off x="8610600" y="6158638"/>
            <a:ext cx="2743200" cy="365125"/>
          </a:xfrm>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3905598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30CB-42DE-2310-7D50-3902D06B3286}"/>
              </a:ext>
            </a:extLst>
          </p:cNvPr>
          <p:cNvSpPr>
            <a:spLocks noGrp="1"/>
          </p:cNvSpPr>
          <p:nvPr>
            <p:ph type="title"/>
          </p:nvPr>
        </p:nvSpPr>
        <p:spPr>
          <a:xfrm>
            <a:off x="831850" y="53584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3C0D8B-DDDF-C282-98AE-37059FDEC040}"/>
              </a:ext>
            </a:extLst>
          </p:cNvPr>
          <p:cNvSpPr>
            <a:spLocks noGrp="1"/>
          </p:cNvSpPr>
          <p:nvPr>
            <p:ph type="body" idx="1"/>
          </p:nvPr>
        </p:nvSpPr>
        <p:spPr>
          <a:xfrm>
            <a:off x="831850" y="341556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24EC30-5BE7-F10B-2273-8D239C65EB88}"/>
              </a:ext>
            </a:extLst>
          </p:cNvPr>
          <p:cNvSpPr>
            <a:spLocks noGrp="1"/>
          </p:cNvSpPr>
          <p:nvPr>
            <p:ph type="dt" sz="half" idx="10"/>
          </p:nvPr>
        </p:nvSpPr>
        <p:spPr>
          <a:xfrm>
            <a:off x="838200" y="6146284"/>
            <a:ext cx="2743200" cy="365125"/>
          </a:xfrm>
        </p:spPr>
        <p:txBody>
          <a:bodyPr/>
          <a:lstStyle/>
          <a:p>
            <a:fld id="{5C659905-E1A4-A349-BD3D-96871CAA688B}" type="datetime1">
              <a:rPr lang="en-US" smtClean="0"/>
              <a:t>1/24/2024</a:t>
            </a:fld>
            <a:endParaRPr lang="en-US"/>
          </a:p>
        </p:txBody>
      </p:sp>
      <p:sp>
        <p:nvSpPr>
          <p:cNvPr id="5" name="Footer Placeholder 4">
            <a:extLst>
              <a:ext uri="{FF2B5EF4-FFF2-40B4-BE49-F238E27FC236}">
                <a16:creationId xmlns:a16="http://schemas.microsoft.com/office/drawing/2014/main" id="{F0EF1EDA-74C8-9AFB-4565-CAE314291100}"/>
              </a:ext>
            </a:extLst>
          </p:cNvPr>
          <p:cNvSpPr>
            <a:spLocks noGrp="1"/>
          </p:cNvSpPr>
          <p:nvPr>
            <p:ph type="ftr" sz="quarter" idx="11"/>
          </p:nvPr>
        </p:nvSpPr>
        <p:spPr>
          <a:xfrm>
            <a:off x="4038600" y="6146284"/>
            <a:ext cx="4114800" cy="365125"/>
          </a:xfrm>
        </p:spPr>
        <p:txBody>
          <a:bodyPr/>
          <a:lstStyle/>
          <a:p>
            <a:endParaRPr lang="en-US"/>
          </a:p>
        </p:txBody>
      </p:sp>
      <p:sp>
        <p:nvSpPr>
          <p:cNvPr id="6" name="Slide Number Placeholder 5">
            <a:extLst>
              <a:ext uri="{FF2B5EF4-FFF2-40B4-BE49-F238E27FC236}">
                <a16:creationId xmlns:a16="http://schemas.microsoft.com/office/drawing/2014/main" id="{7FF7787B-3D4C-34C4-78E6-F60A5A736FB2}"/>
              </a:ext>
            </a:extLst>
          </p:cNvPr>
          <p:cNvSpPr>
            <a:spLocks noGrp="1"/>
          </p:cNvSpPr>
          <p:nvPr>
            <p:ph type="sldNum" sz="quarter" idx="12"/>
          </p:nvPr>
        </p:nvSpPr>
        <p:spPr>
          <a:xfrm>
            <a:off x="8610600" y="6146284"/>
            <a:ext cx="2743200" cy="365125"/>
          </a:xfrm>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2145251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B960-C655-525D-9720-B0BE30EA0E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BC97FB-0E53-4F0B-7C44-47EB7821CA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AA4141-5C92-47AB-3530-CE638B03A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D617D9-4FD2-B668-F07E-D16BC304BBE9}"/>
              </a:ext>
            </a:extLst>
          </p:cNvPr>
          <p:cNvSpPr>
            <a:spLocks noGrp="1"/>
          </p:cNvSpPr>
          <p:nvPr>
            <p:ph type="dt" sz="half" idx="10"/>
          </p:nvPr>
        </p:nvSpPr>
        <p:spPr>
          <a:xfrm>
            <a:off x="838200" y="6133924"/>
            <a:ext cx="2743200" cy="365125"/>
          </a:xfrm>
        </p:spPr>
        <p:txBody>
          <a:bodyPr/>
          <a:lstStyle/>
          <a:p>
            <a:fld id="{87F0E39B-A946-DC4E-B88F-BFFB797C00B1}" type="datetime1">
              <a:rPr lang="en-US" smtClean="0"/>
              <a:t>1/24/2024</a:t>
            </a:fld>
            <a:endParaRPr lang="en-US"/>
          </a:p>
        </p:txBody>
      </p:sp>
      <p:sp>
        <p:nvSpPr>
          <p:cNvPr id="6" name="Footer Placeholder 5">
            <a:extLst>
              <a:ext uri="{FF2B5EF4-FFF2-40B4-BE49-F238E27FC236}">
                <a16:creationId xmlns:a16="http://schemas.microsoft.com/office/drawing/2014/main" id="{29C6EBBE-3DD9-C638-CA3E-4AD1BF4B9460}"/>
              </a:ext>
            </a:extLst>
          </p:cNvPr>
          <p:cNvSpPr>
            <a:spLocks noGrp="1"/>
          </p:cNvSpPr>
          <p:nvPr>
            <p:ph type="ftr" sz="quarter" idx="11"/>
          </p:nvPr>
        </p:nvSpPr>
        <p:spPr>
          <a:xfrm>
            <a:off x="4038600" y="6133924"/>
            <a:ext cx="4114800" cy="365125"/>
          </a:xfrm>
        </p:spPr>
        <p:txBody>
          <a:bodyPr/>
          <a:lstStyle/>
          <a:p>
            <a:endParaRPr lang="en-US"/>
          </a:p>
        </p:txBody>
      </p:sp>
      <p:sp>
        <p:nvSpPr>
          <p:cNvPr id="7" name="Slide Number Placeholder 6">
            <a:extLst>
              <a:ext uri="{FF2B5EF4-FFF2-40B4-BE49-F238E27FC236}">
                <a16:creationId xmlns:a16="http://schemas.microsoft.com/office/drawing/2014/main" id="{C74207E2-25E8-4D3C-7851-C9E8A59C01EB}"/>
              </a:ext>
            </a:extLst>
          </p:cNvPr>
          <p:cNvSpPr>
            <a:spLocks noGrp="1"/>
          </p:cNvSpPr>
          <p:nvPr>
            <p:ph type="sldNum" sz="quarter" idx="12"/>
          </p:nvPr>
        </p:nvSpPr>
        <p:spPr>
          <a:xfrm>
            <a:off x="8610600" y="6133924"/>
            <a:ext cx="2743200" cy="365125"/>
          </a:xfrm>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2955180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17D8-F4EA-625D-8538-3D6BC293BA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ED6628-3617-64C7-86F4-C5213E75EC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FE0D2C-CE41-C34C-C33F-8CD30E307E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5C0B7-90AF-8EAD-23D3-C8AE1843D6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F9E79-F30D-C7EE-BC1A-E53B0EF064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49B359-29CD-64ED-4999-F6337F637EB3}"/>
              </a:ext>
            </a:extLst>
          </p:cNvPr>
          <p:cNvSpPr>
            <a:spLocks noGrp="1"/>
          </p:cNvSpPr>
          <p:nvPr>
            <p:ph type="dt" sz="half" idx="10"/>
          </p:nvPr>
        </p:nvSpPr>
        <p:spPr/>
        <p:txBody>
          <a:bodyPr/>
          <a:lstStyle/>
          <a:p>
            <a:fld id="{789E0478-B66D-1848-B356-5526CBEE10C5}" type="datetime1">
              <a:rPr lang="en-US" smtClean="0"/>
              <a:t>1/24/2024</a:t>
            </a:fld>
            <a:endParaRPr lang="en-US"/>
          </a:p>
        </p:txBody>
      </p:sp>
      <p:sp>
        <p:nvSpPr>
          <p:cNvPr id="8" name="Footer Placeholder 7">
            <a:extLst>
              <a:ext uri="{FF2B5EF4-FFF2-40B4-BE49-F238E27FC236}">
                <a16:creationId xmlns:a16="http://schemas.microsoft.com/office/drawing/2014/main" id="{C839ECDD-9826-25A6-F7D5-D4AB192690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A06608-FDFC-7D7E-9B88-DAEA9DDF513F}"/>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52809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C7C5-75B1-A9F7-78FA-D546352B6F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CB3F6-8B07-3775-3FC0-76ED1CECB080}"/>
              </a:ext>
            </a:extLst>
          </p:cNvPr>
          <p:cNvSpPr>
            <a:spLocks noGrp="1"/>
          </p:cNvSpPr>
          <p:nvPr>
            <p:ph type="dt" sz="half" idx="10"/>
          </p:nvPr>
        </p:nvSpPr>
        <p:spPr/>
        <p:txBody>
          <a:bodyPr/>
          <a:lstStyle/>
          <a:p>
            <a:fld id="{FC01999E-5B08-4C49-8592-FD22CC241D32}" type="datetime1">
              <a:rPr lang="en-US" smtClean="0"/>
              <a:t>1/24/2024</a:t>
            </a:fld>
            <a:endParaRPr lang="en-US"/>
          </a:p>
        </p:txBody>
      </p:sp>
      <p:sp>
        <p:nvSpPr>
          <p:cNvPr id="4" name="Footer Placeholder 3">
            <a:extLst>
              <a:ext uri="{FF2B5EF4-FFF2-40B4-BE49-F238E27FC236}">
                <a16:creationId xmlns:a16="http://schemas.microsoft.com/office/drawing/2014/main" id="{C649AB3E-2D6E-100F-ADE3-EA5CA779AE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6E088E-E09E-E646-B5C8-70DC9701D53A}"/>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1797613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C7D33D-D107-925D-BAD8-039A0E62E611}"/>
              </a:ext>
            </a:extLst>
          </p:cNvPr>
          <p:cNvSpPr>
            <a:spLocks noGrp="1"/>
          </p:cNvSpPr>
          <p:nvPr>
            <p:ph type="dt" sz="half" idx="10"/>
          </p:nvPr>
        </p:nvSpPr>
        <p:spPr/>
        <p:txBody>
          <a:bodyPr/>
          <a:lstStyle/>
          <a:p>
            <a:fld id="{C35AD183-88EC-F446-87E8-77E744277B67}" type="datetime1">
              <a:rPr lang="en-US" smtClean="0"/>
              <a:t>1/24/2024</a:t>
            </a:fld>
            <a:endParaRPr lang="en-US"/>
          </a:p>
        </p:txBody>
      </p:sp>
      <p:sp>
        <p:nvSpPr>
          <p:cNvPr id="3" name="Footer Placeholder 2">
            <a:extLst>
              <a:ext uri="{FF2B5EF4-FFF2-40B4-BE49-F238E27FC236}">
                <a16:creationId xmlns:a16="http://schemas.microsoft.com/office/drawing/2014/main" id="{B686E3CA-264B-302F-56A1-9CB29C8A1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29AD1-E5AB-BD51-9F1F-42F86E2849CF}"/>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943441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8872-4488-A915-D67C-FE1C3BE6D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49BF5A-611F-F5AB-A162-EEAB6CCEC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C72390-AED8-3227-D108-288174C33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1313A-F95C-73FD-B7A5-260C11E4A09B}"/>
              </a:ext>
            </a:extLst>
          </p:cNvPr>
          <p:cNvSpPr>
            <a:spLocks noGrp="1"/>
          </p:cNvSpPr>
          <p:nvPr>
            <p:ph type="dt" sz="half" idx="10"/>
          </p:nvPr>
        </p:nvSpPr>
        <p:spPr/>
        <p:txBody>
          <a:bodyPr/>
          <a:lstStyle/>
          <a:p>
            <a:fld id="{4704ACF3-8DBC-B841-8F9D-9BB2FF73E15E}" type="datetime1">
              <a:rPr lang="en-US" smtClean="0"/>
              <a:t>1/24/2024</a:t>
            </a:fld>
            <a:endParaRPr lang="en-US"/>
          </a:p>
        </p:txBody>
      </p:sp>
      <p:sp>
        <p:nvSpPr>
          <p:cNvPr id="6" name="Footer Placeholder 5">
            <a:extLst>
              <a:ext uri="{FF2B5EF4-FFF2-40B4-BE49-F238E27FC236}">
                <a16:creationId xmlns:a16="http://schemas.microsoft.com/office/drawing/2014/main" id="{558F25AE-AA42-54C0-C8F0-802C8FC9B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955C1-44C1-3852-6C2A-25B26E4A32AF}"/>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1553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CBB5-6003-F724-6AC1-D9D1E687F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18A9C0-8E3D-1B2E-B4BC-C637CEF1677C}"/>
              </a:ext>
            </a:extLst>
          </p:cNvPr>
          <p:cNvSpPr>
            <a:spLocks noGrp="1"/>
          </p:cNvSpPr>
          <p:nvPr>
            <p:ph idx="1"/>
          </p:nvPr>
        </p:nvSpPr>
        <p:spPr>
          <a:xfrm>
            <a:off x="838200" y="1825625"/>
            <a:ext cx="10515600" cy="4068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C99F3-A021-F88C-6A4F-24279A8B0F2F}"/>
              </a:ext>
            </a:extLst>
          </p:cNvPr>
          <p:cNvSpPr>
            <a:spLocks noGrp="1"/>
          </p:cNvSpPr>
          <p:nvPr>
            <p:ph type="dt" sz="half" idx="10"/>
          </p:nvPr>
        </p:nvSpPr>
        <p:spPr>
          <a:xfrm>
            <a:off x="838200" y="6158638"/>
            <a:ext cx="2743200" cy="365125"/>
          </a:xfrm>
        </p:spPr>
        <p:txBody>
          <a:bodyPr/>
          <a:lstStyle/>
          <a:p>
            <a:fld id="{3648A1E6-41B5-204C-8094-C7604AD9C07D}" type="datetime1">
              <a:rPr lang="en-US" smtClean="0"/>
              <a:t>1/24/2024</a:t>
            </a:fld>
            <a:endParaRPr lang="en-US"/>
          </a:p>
        </p:txBody>
      </p:sp>
      <p:sp>
        <p:nvSpPr>
          <p:cNvPr id="8" name="Footer Placeholder 7">
            <a:extLst>
              <a:ext uri="{FF2B5EF4-FFF2-40B4-BE49-F238E27FC236}">
                <a16:creationId xmlns:a16="http://schemas.microsoft.com/office/drawing/2014/main" id="{8670B67F-8D86-F4DD-FD6D-D0892332BBB8}"/>
              </a:ext>
            </a:extLst>
          </p:cNvPr>
          <p:cNvSpPr>
            <a:spLocks noGrp="1"/>
          </p:cNvSpPr>
          <p:nvPr>
            <p:ph type="ftr" sz="quarter" idx="11"/>
          </p:nvPr>
        </p:nvSpPr>
        <p:spPr>
          <a:xfrm>
            <a:off x="4038600" y="6158638"/>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CEBCFC6E-138F-5364-820E-20CDC65754AA}"/>
              </a:ext>
            </a:extLst>
          </p:cNvPr>
          <p:cNvSpPr>
            <a:spLocks noGrp="1"/>
          </p:cNvSpPr>
          <p:nvPr>
            <p:ph type="sldNum" sz="quarter" idx="12"/>
          </p:nvPr>
        </p:nvSpPr>
        <p:spPr>
          <a:xfrm>
            <a:off x="8610600" y="6158638"/>
            <a:ext cx="2743200" cy="365125"/>
          </a:xfrm>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399811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FCEA-6D6F-DB73-D54E-CCD4CEDC7F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60A365-44C7-653A-88E2-D405CF0F60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6B8BBA-6C96-A178-EF69-17FDB0E61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337E3-8314-4B6F-8E7C-4DD9E132C020}"/>
              </a:ext>
            </a:extLst>
          </p:cNvPr>
          <p:cNvSpPr>
            <a:spLocks noGrp="1"/>
          </p:cNvSpPr>
          <p:nvPr>
            <p:ph type="dt" sz="half" idx="10"/>
          </p:nvPr>
        </p:nvSpPr>
        <p:spPr/>
        <p:txBody>
          <a:bodyPr/>
          <a:lstStyle/>
          <a:p>
            <a:fld id="{1442098B-AB88-2A45-9923-000F36376BC5}" type="datetime1">
              <a:rPr lang="en-US" smtClean="0"/>
              <a:t>1/24/2024</a:t>
            </a:fld>
            <a:endParaRPr lang="en-US"/>
          </a:p>
        </p:txBody>
      </p:sp>
      <p:sp>
        <p:nvSpPr>
          <p:cNvPr id="6" name="Footer Placeholder 5">
            <a:extLst>
              <a:ext uri="{FF2B5EF4-FFF2-40B4-BE49-F238E27FC236}">
                <a16:creationId xmlns:a16="http://schemas.microsoft.com/office/drawing/2014/main" id="{34995F62-BBF2-741A-F50A-CAB6DB0C30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99212-3B46-177D-78C2-E9EA9C2F3477}"/>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2970870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5F98-103B-19D3-C5A7-3A7ECB8D80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181C5A-DCA2-1268-BAF9-4C40B5DA27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D3EE4-4F64-D97D-82A5-15890F6379B5}"/>
              </a:ext>
            </a:extLst>
          </p:cNvPr>
          <p:cNvSpPr>
            <a:spLocks noGrp="1"/>
          </p:cNvSpPr>
          <p:nvPr>
            <p:ph type="dt" sz="half" idx="10"/>
          </p:nvPr>
        </p:nvSpPr>
        <p:spPr/>
        <p:txBody>
          <a:bodyPr/>
          <a:lstStyle/>
          <a:p>
            <a:fld id="{CC82B915-C5BC-234C-9BF8-8901A760BA22}" type="datetime1">
              <a:rPr lang="en-US" smtClean="0"/>
              <a:t>1/24/2024</a:t>
            </a:fld>
            <a:endParaRPr lang="en-US"/>
          </a:p>
        </p:txBody>
      </p:sp>
      <p:sp>
        <p:nvSpPr>
          <p:cNvPr id="5" name="Footer Placeholder 4">
            <a:extLst>
              <a:ext uri="{FF2B5EF4-FFF2-40B4-BE49-F238E27FC236}">
                <a16:creationId xmlns:a16="http://schemas.microsoft.com/office/drawing/2014/main" id="{A3E4206B-D075-103C-94D4-895643126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3FD8B-DA18-ABA9-D8D7-D0D3203DC29E}"/>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871909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EEB69-25EE-FAFE-E0DD-FFBE9CB128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46615C-3AC1-C88A-5622-B381970F1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6009C-B5DE-B91D-02F4-136DF6386F0D}"/>
              </a:ext>
            </a:extLst>
          </p:cNvPr>
          <p:cNvSpPr>
            <a:spLocks noGrp="1"/>
          </p:cNvSpPr>
          <p:nvPr>
            <p:ph type="dt" sz="half" idx="10"/>
          </p:nvPr>
        </p:nvSpPr>
        <p:spPr/>
        <p:txBody>
          <a:bodyPr/>
          <a:lstStyle/>
          <a:p>
            <a:fld id="{8B199BB2-5671-1147-A010-431C904ADBEF}" type="datetime1">
              <a:rPr lang="en-US" smtClean="0"/>
              <a:t>1/24/2024</a:t>
            </a:fld>
            <a:endParaRPr lang="en-US"/>
          </a:p>
        </p:txBody>
      </p:sp>
      <p:sp>
        <p:nvSpPr>
          <p:cNvPr id="5" name="Footer Placeholder 4">
            <a:extLst>
              <a:ext uri="{FF2B5EF4-FFF2-40B4-BE49-F238E27FC236}">
                <a16:creationId xmlns:a16="http://schemas.microsoft.com/office/drawing/2014/main" id="{64584A98-650D-336E-4374-7E19D4675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0BA28-D86C-C256-E31B-0080E09E7780}"/>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957328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982974"/>
            <a:ext cx="5761317" cy="2387600"/>
          </a:xfrm>
        </p:spPr>
        <p:txBody>
          <a:bodyPr anchor="b"/>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6096000" y="4462649"/>
            <a:ext cx="5761317" cy="1626180"/>
          </a:xfrm>
        </p:spPr>
        <p:txBody>
          <a:bodyPr/>
          <a:lstStyle>
            <a:lvl1pPr marL="0" indent="0" algn="l">
              <a:buNone/>
              <a:defRPr sz="2160" baseline="0">
                <a:solidFill>
                  <a:schemeClr val="bg1"/>
                </a:solidFill>
                <a:effectLst>
                  <a:outerShdw blurRad="50800" dist="38100" dir="2700000" algn="tl" rotWithShape="0">
                    <a:prstClr val="black">
                      <a:alpha val="40000"/>
                    </a:prstClr>
                  </a:outerShdw>
                </a:effectLst>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Tree>
    <p:extLst>
      <p:ext uri="{BB962C8B-B14F-4D97-AF65-F5344CB8AC3E}">
        <p14:creationId xmlns:p14="http://schemas.microsoft.com/office/powerpoint/2010/main" val="2886795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8639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baseline="0">
                <a:solidFill>
                  <a:schemeClr val="bg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94130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cial conten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aseline="0">
                <a:solidFill>
                  <a:schemeClr val="bg1"/>
                </a:solidFill>
              </a:defRPr>
            </a:lvl1pPr>
          </a:lstStyle>
          <a:p>
            <a:fld id="{6D22F896-40B5-4ADD-8801-0D06FADFA095}" type="slidenum">
              <a:rPr lang="en-US" smtClean="0"/>
              <a:pPr/>
              <a:t>‹#›</a:t>
            </a:fld>
            <a:endParaRPr lang="en-US" dirty="0"/>
          </a:p>
        </p:txBody>
      </p:sp>
      <p:sp>
        <p:nvSpPr>
          <p:cNvPr id="5" name="Title 1">
            <a:extLst>
              <a:ext uri="{FF2B5EF4-FFF2-40B4-BE49-F238E27FC236}">
                <a16:creationId xmlns:a16="http://schemas.microsoft.com/office/drawing/2014/main" id="{97575C66-1F92-274C-A62C-336CDF89B8FE}"/>
              </a:ext>
            </a:extLst>
          </p:cNvPr>
          <p:cNvSpPr>
            <a:spLocks noGrp="1"/>
          </p:cNvSpPr>
          <p:nvPr>
            <p:ph type="title"/>
          </p:nvPr>
        </p:nvSpPr>
        <p:spPr>
          <a:xfrm>
            <a:off x="838200" y="365126"/>
            <a:ext cx="10515600" cy="892175"/>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35863A6-95D4-F445-911E-E20C402D6F37}"/>
              </a:ext>
            </a:extLst>
          </p:cNvPr>
          <p:cNvSpPr>
            <a:spLocks noGrp="1"/>
          </p:cNvSpPr>
          <p:nvPr>
            <p:ph idx="1"/>
          </p:nvPr>
        </p:nvSpPr>
        <p:spPr>
          <a:xfrm>
            <a:off x="838200" y="1825625"/>
            <a:ext cx="10515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4522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8BF2FB7-AB5E-AE43-A01F-40F5E36DEF92}"/>
              </a:ext>
            </a:extLst>
          </p:cNvPr>
          <p:cNvSpPr>
            <a:spLocks noGrp="1"/>
          </p:cNvSpPr>
          <p:nvPr>
            <p:ph type="sldNum" sz="quarter" idx="4"/>
          </p:nvPr>
        </p:nvSpPr>
        <p:spPr>
          <a:xfrm>
            <a:off x="8750935" y="6492875"/>
            <a:ext cx="3319272" cy="287915"/>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3049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042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8E0C0565-5DE9-B643-BB78-670139D9B408}"/>
              </a:ext>
            </a:extLst>
          </p:cNvPr>
          <p:cNvSpPr>
            <a:spLocks noGrp="1"/>
          </p:cNvSpPr>
          <p:nvPr>
            <p:ph type="sldNum" sz="quarter" idx="10"/>
          </p:nvPr>
        </p:nvSpPr>
        <p:spPr>
          <a:xfrm>
            <a:off x="8750935" y="6492874"/>
            <a:ext cx="3319272" cy="287916"/>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1385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36B4144B-58AD-5D46-AB0F-46D20628E00F}"/>
              </a:ext>
            </a:extLst>
          </p:cNvPr>
          <p:cNvSpPr>
            <a:spLocks noGrp="1"/>
          </p:cNvSpPr>
          <p:nvPr>
            <p:ph type="sldNum" sz="quarter" idx="4"/>
          </p:nvPr>
        </p:nvSpPr>
        <p:spPr>
          <a:xfrm>
            <a:off x="8750935" y="6492875"/>
            <a:ext cx="3319272" cy="287915"/>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7024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30CB-42DE-2310-7D50-3902D06B3286}"/>
              </a:ext>
            </a:extLst>
          </p:cNvPr>
          <p:cNvSpPr>
            <a:spLocks noGrp="1"/>
          </p:cNvSpPr>
          <p:nvPr>
            <p:ph type="title"/>
          </p:nvPr>
        </p:nvSpPr>
        <p:spPr>
          <a:xfrm>
            <a:off x="831850" y="53584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3C0D8B-DDDF-C282-98AE-37059FDEC040}"/>
              </a:ext>
            </a:extLst>
          </p:cNvPr>
          <p:cNvSpPr>
            <a:spLocks noGrp="1"/>
          </p:cNvSpPr>
          <p:nvPr>
            <p:ph type="body" idx="1"/>
          </p:nvPr>
        </p:nvSpPr>
        <p:spPr>
          <a:xfrm>
            <a:off x="831850" y="341556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24EC30-5BE7-F10B-2273-8D239C65EB88}"/>
              </a:ext>
            </a:extLst>
          </p:cNvPr>
          <p:cNvSpPr>
            <a:spLocks noGrp="1"/>
          </p:cNvSpPr>
          <p:nvPr>
            <p:ph type="dt" sz="half" idx="10"/>
          </p:nvPr>
        </p:nvSpPr>
        <p:spPr>
          <a:xfrm>
            <a:off x="838200" y="6146284"/>
            <a:ext cx="2743200" cy="365125"/>
          </a:xfrm>
        </p:spPr>
        <p:txBody>
          <a:bodyPr/>
          <a:lstStyle/>
          <a:p>
            <a:fld id="{5C659905-E1A4-A349-BD3D-96871CAA688B}" type="datetime1">
              <a:rPr lang="en-US" smtClean="0"/>
              <a:t>1/24/2024</a:t>
            </a:fld>
            <a:endParaRPr lang="en-US"/>
          </a:p>
        </p:txBody>
      </p:sp>
      <p:sp>
        <p:nvSpPr>
          <p:cNvPr id="5" name="Footer Placeholder 4">
            <a:extLst>
              <a:ext uri="{FF2B5EF4-FFF2-40B4-BE49-F238E27FC236}">
                <a16:creationId xmlns:a16="http://schemas.microsoft.com/office/drawing/2014/main" id="{F0EF1EDA-74C8-9AFB-4565-CAE314291100}"/>
              </a:ext>
            </a:extLst>
          </p:cNvPr>
          <p:cNvSpPr>
            <a:spLocks noGrp="1"/>
          </p:cNvSpPr>
          <p:nvPr>
            <p:ph type="ftr" sz="quarter" idx="11"/>
          </p:nvPr>
        </p:nvSpPr>
        <p:spPr>
          <a:xfrm>
            <a:off x="4038600" y="6146284"/>
            <a:ext cx="4114800" cy="365125"/>
          </a:xfrm>
        </p:spPr>
        <p:txBody>
          <a:bodyPr/>
          <a:lstStyle/>
          <a:p>
            <a:endParaRPr lang="en-US"/>
          </a:p>
        </p:txBody>
      </p:sp>
      <p:sp>
        <p:nvSpPr>
          <p:cNvPr id="6" name="Slide Number Placeholder 5">
            <a:extLst>
              <a:ext uri="{FF2B5EF4-FFF2-40B4-BE49-F238E27FC236}">
                <a16:creationId xmlns:a16="http://schemas.microsoft.com/office/drawing/2014/main" id="{7FF7787B-3D4C-34C4-78E6-F60A5A736FB2}"/>
              </a:ext>
            </a:extLst>
          </p:cNvPr>
          <p:cNvSpPr>
            <a:spLocks noGrp="1"/>
          </p:cNvSpPr>
          <p:nvPr>
            <p:ph type="sldNum" sz="quarter" idx="12"/>
          </p:nvPr>
        </p:nvSpPr>
        <p:spPr>
          <a:xfrm>
            <a:off x="8610600" y="6146284"/>
            <a:ext cx="2743200" cy="365125"/>
          </a:xfrm>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2075239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8673"/>
          </a:xfrm>
        </p:spPr>
        <p:txBody>
          <a:bodyPr/>
          <a:lstStyle>
            <a:lvl1pPr algn="ctr">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52B242A-3E60-4C49-B406-A99D7AB16F1C}"/>
              </a:ext>
            </a:extLst>
          </p:cNvPr>
          <p:cNvSpPr>
            <a:spLocks noGrp="1"/>
          </p:cNvSpPr>
          <p:nvPr>
            <p:ph type="sldNum" sz="quarter" idx="4"/>
          </p:nvPr>
        </p:nvSpPr>
        <p:spPr>
          <a:xfrm>
            <a:off x="8750935" y="6492875"/>
            <a:ext cx="3319272" cy="287915"/>
          </a:xfrm>
          <a:prstGeom prst="rect">
            <a:avLst/>
          </a:prstGeom>
        </p:spPr>
        <p:txBody>
          <a:bodyPr vert="horz" lIns="91440" tIns="45720" rIns="91440" bIns="45720" rtlCol="0" anchor="ctr"/>
          <a:lstStyle>
            <a:lvl1pPr algn="r">
              <a:defRPr sz="1080" baseline="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70602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982974"/>
            <a:ext cx="5761317" cy="2387600"/>
          </a:xfrm>
        </p:spPr>
        <p:txBody>
          <a:bodyPr anchor="b"/>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6096000" y="4462649"/>
            <a:ext cx="5761317" cy="1626180"/>
          </a:xfrm>
        </p:spPr>
        <p:txBody>
          <a:bodyPr/>
          <a:lstStyle>
            <a:lvl1pPr marL="0" indent="0" algn="l">
              <a:buNone/>
              <a:defRPr sz="2160" baseline="0">
                <a:solidFill>
                  <a:schemeClr val="bg1"/>
                </a:solidFill>
                <a:effectLst>
                  <a:outerShdw blurRad="50800" dist="38100" dir="2700000" algn="tl" rotWithShape="0">
                    <a:prstClr val="black">
                      <a:alpha val="40000"/>
                    </a:prstClr>
                  </a:outerShdw>
                </a:effectLst>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Tree>
    <p:extLst>
      <p:ext uri="{BB962C8B-B14F-4D97-AF65-F5344CB8AC3E}">
        <p14:creationId xmlns:p14="http://schemas.microsoft.com/office/powerpoint/2010/main" val="607885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5597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baseline="0">
                <a:solidFill>
                  <a:schemeClr val="bg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51176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cial conten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aseline="0">
                <a:solidFill>
                  <a:schemeClr val="bg1"/>
                </a:solidFill>
              </a:defRPr>
            </a:lvl1pPr>
          </a:lstStyle>
          <a:p>
            <a:fld id="{6D22F896-40B5-4ADD-8801-0D06FADFA095}" type="slidenum">
              <a:rPr lang="en-US" smtClean="0"/>
              <a:pPr/>
              <a:t>‹#›</a:t>
            </a:fld>
            <a:endParaRPr lang="en-US" dirty="0"/>
          </a:p>
        </p:txBody>
      </p:sp>
      <p:sp>
        <p:nvSpPr>
          <p:cNvPr id="5" name="Title 1">
            <a:extLst>
              <a:ext uri="{FF2B5EF4-FFF2-40B4-BE49-F238E27FC236}">
                <a16:creationId xmlns:a16="http://schemas.microsoft.com/office/drawing/2014/main" id="{97575C66-1F92-274C-A62C-336CDF89B8FE}"/>
              </a:ext>
            </a:extLst>
          </p:cNvPr>
          <p:cNvSpPr>
            <a:spLocks noGrp="1"/>
          </p:cNvSpPr>
          <p:nvPr>
            <p:ph type="title"/>
          </p:nvPr>
        </p:nvSpPr>
        <p:spPr>
          <a:xfrm>
            <a:off x="838200" y="365126"/>
            <a:ext cx="10515600" cy="892175"/>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35863A6-95D4-F445-911E-E20C402D6F37}"/>
              </a:ext>
            </a:extLst>
          </p:cNvPr>
          <p:cNvSpPr>
            <a:spLocks noGrp="1"/>
          </p:cNvSpPr>
          <p:nvPr>
            <p:ph idx="1"/>
          </p:nvPr>
        </p:nvSpPr>
        <p:spPr>
          <a:xfrm>
            <a:off x="838200" y="1825625"/>
            <a:ext cx="10515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1575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8BF2FB7-AB5E-AE43-A01F-40F5E36DEF92}"/>
              </a:ext>
            </a:extLst>
          </p:cNvPr>
          <p:cNvSpPr>
            <a:spLocks noGrp="1"/>
          </p:cNvSpPr>
          <p:nvPr>
            <p:ph type="sldNum" sz="quarter" idx="4"/>
          </p:nvPr>
        </p:nvSpPr>
        <p:spPr>
          <a:xfrm>
            <a:off x="8750935" y="6492875"/>
            <a:ext cx="3319272" cy="287915"/>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38682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042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8E0C0565-5DE9-B643-BB78-670139D9B408}"/>
              </a:ext>
            </a:extLst>
          </p:cNvPr>
          <p:cNvSpPr>
            <a:spLocks noGrp="1"/>
          </p:cNvSpPr>
          <p:nvPr>
            <p:ph type="sldNum" sz="quarter" idx="10"/>
          </p:nvPr>
        </p:nvSpPr>
        <p:spPr>
          <a:xfrm>
            <a:off x="8750935" y="6492874"/>
            <a:ext cx="3319272" cy="287916"/>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02808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36B4144B-58AD-5D46-AB0F-46D20628E00F}"/>
              </a:ext>
            </a:extLst>
          </p:cNvPr>
          <p:cNvSpPr>
            <a:spLocks noGrp="1"/>
          </p:cNvSpPr>
          <p:nvPr>
            <p:ph type="sldNum" sz="quarter" idx="4"/>
          </p:nvPr>
        </p:nvSpPr>
        <p:spPr>
          <a:xfrm>
            <a:off x="8750935" y="6492875"/>
            <a:ext cx="3319272" cy="287915"/>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9010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8673"/>
          </a:xfrm>
        </p:spPr>
        <p:txBody>
          <a:bodyPr/>
          <a:lstStyle>
            <a:lvl1pPr algn="ctr">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52B242A-3E60-4C49-B406-A99D7AB16F1C}"/>
              </a:ext>
            </a:extLst>
          </p:cNvPr>
          <p:cNvSpPr>
            <a:spLocks noGrp="1"/>
          </p:cNvSpPr>
          <p:nvPr>
            <p:ph type="sldNum" sz="quarter" idx="4"/>
          </p:nvPr>
        </p:nvSpPr>
        <p:spPr>
          <a:xfrm>
            <a:off x="8750935" y="6492875"/>
            <a:ext cx="3319272" cy="287915"/>
          </a:xfrm>
          <a:prstGeom prst="rect">
            <a:avLst/>
          </a:prstGeom>
        </p:spPr>
        <p:txBody>
          <a:bodyPr vert="horz" lIns="91440" tIns="45720" rIns="91440" bIns="45720" rtlCol="0" anchor="ctr"/>
          <a:lstStyle>
            <a:lvl1pPr algn="r">
              <a:defRPr sz="1080" baseline="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59941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352B7C-F614-E445-A465-6922654657BB}"/>
              </a:ext>
            </a:extLst>
          </p:cNvPr>
          <p:cNvPicPr>
            <a:picLocks noChangeAspect="1"/>
          </p:cNvPicPr>
          <p:nvPr userDrawn="1"/>
        </p:nvPicPr>
        <p:blipFill>
          <a:blip r:embed="rId2"/>
          <a:stretch>
            <a:fillRect/>
          </a:stretch>
        </p:blipFill>
        <p:spPr>
          <a:xfrm>
            <a:off x="3048" y="6388101"/>
            <a:ext cx="12192000" cy="469900"/>
          </a:xfrm>
          <a:prstGeom prst="rect">
            <a:avLst/>
          </a:prstGeom>
        </p:spPr>
      </p:pic>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78905" y="1727175"/>
            <a:ext cx="11401139" cy="394796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356352"/>
            <a:ext cx="2743200" cy="365125"/>
          </a:xfrm>
        </p:spPr>
        <p:txBody>
          <a:bodyPr/>
          <a:lstStyle/>
          <a:p>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pic>
        <p:nvPicPr>
          <p:cNvPr id="9" name="Content Placeholder 6">
            <a:extLst>
              <a:ext uri="{FF2B5EF4-FFF2-40B4-BE49-F238E27FC236}">
                <a16:creationId xmlns:a16="http://schemas.microsoft.com/office/drawing/2014/main" id="{31D17558-48F9-3144-86EE-9EA0818FD871}"/>
              </a:ext>
            </a:extLst>
          </p:cNvPr>
          <p:cNvPicPr>
            <a:picLocks noChangeAspect="1"/>
          </p:cNvPicPr>
          <p:nvPr userDrawn="1"/>
        </p:nvPicPr>
        <p:blipFill>
          <a:blip r:embed="rId3"/>
          <a:stretch>
            <a:fillRect/>
          </a:stretch>
        </p:blipFill>
        <p:spPr>
          <a:xfrm>
            <a:off x="3048" y="1"/>
            <a:ext cx="12188952" cy="203149"/>
          </a:xfrm>
          <a:prstGeom prst="rect">
            <a:avLst/>
          </a:prstGeom>
        </p:spPr>
      </p:pic>
      <p:sp>
        <p:nvSpPr>
          <p:cNvPr id="11" name="Date Placeholder 3">
            <a:extLst>
              <a:ext uri="{FF2B5EF4-FFF2-40B4-BE49-F238E27FC236}">
                <a16:creationId xmlns:a16="http://schemas.microsoft.com/office/drawing/2014/main" id="{8723DEC9-5149-E348-B1C5-231FEAC03038}"/>
              </a:ext>
            </a:extLst>
          </p:cNvPr>
          <p:cNvSpPr txBox="1">
            <a:spLocks/>
          </p:cNvSpPr>
          <p:nvPr userDrawn="1"/>
        </p:nvSpPr>
        <p:spPr>
          <a:xfrm>
            <a:off x="1822750" y="6407419"/>
            <a:ext cx="2061007" cy="365125"/>
          </a:xfrm>
          <a:prstGeom prst="rect">
            <a:avLst/>
          </a:prstGeom>
        </p:spPr>
        <p:txBody>
          <a:bodyPr vert="horz" lIns="82296" tIns="41148" rIns="82296" bIns="41148"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err="1">
                <a:solidFill>
                  <a:schemeClr val="bg1">
                    <a:lumMod val="50000"/>
                  </a:schemeClr>
                </a:solidFill>
                <a:latin typeface="Arial" panose="020B0604020202020204" pitchFamily="34" charset="0"/>
                <a:cs typeface="Arial" panose="020B0604020202020204" pitchFamily="34" charset="0"/>
              </a:rPr>
              <a:t>www.nasa.gov</a:t>
            </a:r>
            <a:endParaRPr lang="en-US" sz="900" b="1" dirty="0">
              <a:solidFill>
                <a:schemeClr val="bg1">
                  <a:lumMod val="50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3CB633A5-5BCB-43BF-8A4F-2F2E4544E0F2}"/>
              </a:ext>
            </a:extLst>
          </p:cNvPr>
          <p:cNvPicPr>
            <a:picLocks noChangeAspect="1"/>
          </p:cNvPicPr>
          <p:nvPr userDrawn="1"/>
        </p:nvPicPr>
        <p:blipFill>
          <a:blip r:embed="rId4"/>
          <a:stretch>
            <a:fillRect/>
          </a:stretch>
        </p:blipFill>
        <p:spPr>
          <a:xfrm>
            <a:off x="-207987" y="-28270"/>
            <a:ext cx="6840827" cy="1309235"/>
          </a:xfrm>
          <a:prstGeom prst="rect">
            <a:avLst/>
          </a:prstGeom>
        </p:spPr>
      </p:pic>
      <p:sp>
        <p:nvSpPr>
          <p:cNvPr id="16" name="Title 1">
            <a:extLst>
              <a:ext uri="{FF2B5EF4-FFF2-40B4-BE49-F238E27FC236}">
                <a16:creationId xmlns:a16="http://schemas.microsoft.com/office/drawing/2014/main" id="{B93C7706-6D46-417C-B90C-4FA15E0E3E5B}"/>
              </a:ext>
            </a:extLst>
          </p:cNvPr>
          <p:cNvSpPr>
            <a:spLocks noGrp="1"/>
          </p:cNvSpPr>
          <p:nvPr>
            <p:ph type="title"/>
          </p:nvPr>
        </p:nvSpPr>
        <p:spPr>
          <a:xfrm>
            <a:off x="178905" y="771428"/>
            <a:ext cx="11401139" cy="776288"/>
          </a:xfrm>
        </p:spPr>
        <p:txBody>
          <a:bodyPr>
            <a:noAutofit/>
          </a:bodyPr>
          <a:lstStyle>
            <a:lvl1pPr>
              <a:defRPr sz="2160" b="1" cap="small" baseline="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82192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B960-C655-525D-9720-B0BE30EA0E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BC97FB-0E53-4F0B-7C44-47EB7821CA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AA4141-5C92-47AB-3530-CE638B03A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D617D9-4FD2-B668-F07E-D16BC304BBE9}"/>
              </a:ext>
            </a:extLst>
          </p:cNvPr>
          <p:cNvSpPr>
            <a:spLocks noGrp="1"/>
          </p:cNvSpPr>
          <p:nvPr>
            <p:ph type="dt" sz="half" idx="10"/>
          </p:nvPr>
        </p:nvSpPr>
        <p:spPr>
          <a:xfrm>
            <a:off x="838200" y="6133924"/>
            <a:ext cx="2743200" cy="365125"/>
          </a:xfrm>
        </p:spPr>
        <p:txBody>
          <a:bodyPr/>
          <a:lstStyle/>
          <a:p>
            <a:fld id="{87F0E39B-A946-DC4E-B88F-BFFB797C00B1}" type="datetime1">
              <a:rPr lang="en-US" smtClean="0"/>
              <a:t>1/24/2024</a:t>
            </a:fld>
            <a:endParaRPr lang="en-US"/>
          </a:p>
        </p:txBody>
      </p:sp>
      <p:sp>
        <p:nvSpPr>
          <p:cNvPr id="6" name="Footer Placeholder 5">
            <a:extLst>
              <a:ext uri="{FF2B5EF4-FFF2-40B4-BE49-F238E27FC236}">
                <a16:creationId xmlns:a16="http://schemas.microsoft.com/office/drawing/2014/main" id="{29C6EBBE-3DD9-C638-CA3E-4AD1BF4B9460}"/>
              </a:ext>
            </a:extLst>
          </p:cNvPr>
          <p:cNvSpPr>
            <a:spLocks noGrp="1"/>
          </p:cNvSpPr>
          <p:nvPr>
            <p:ph type="ftr" sz="quarter" idx="11"/>
          </p:nvPr>
        </p:nvSpPr>
        <p:spPr>
          <a:xfrm>
            <a:off x="4038600" y="6133924"/>
            <a:ext cx="4114800" cy="365125"/>
          </a:xfrm>
        </p:spPr>
        <p:txBody>
          <a:bodyPr/>
          <a:lstStyle/>
          <a:p>
            <a:endParaRPr lang="en-US"/>
          </a:p>
        </p:txBody>
      </p:sp>
      <p:sp>
        <p:nvSpPr>
          <p:cNvPr id="7" name="Slide Number Placeholder 6">
            <a:extLst>
              <a:ext uri="{FF2B5EF4-FFF2-40B4-BE49-F238E27FC236}">
                <a16:creationId xmlns:a16="http://schemas.microsoft.com/office/drawing/2014/main" id="{C74207E2-25E8-4D3C-7851-C9E8A59C01EB}"/>
              </a:ext>
            </a:extLst>
          </p:cNvPr>
          <p:cNvSpPr>
            <a:spLocks noGrp="1"/>
          </p:cNvSpPr>
          <p:nvPr>
            <p:ph type="sldNum" sz="quarter" idx="12"/>
          </p:nvPr>
        </p:nvSpPr>
        <p:spPr>
          <a:xfrm>
            <a:off x="8610600" y="6133924"/>
            <a:ext cx="2743200" cy="365125"/>
          </a:xfrm>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1151057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982974"/>
            <a:ext cx="5761317" cy="2387600"/>
          </a:xfrm>
        </p:spPr>
        <p:txBody>
          <a:bodyPr anchor="b"/>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6096000" y="4462649"/>
            <a:ext cx="5761317" cy="1626180"/>
          </a:xfrm>
        </p:spPr>
        <p:txBody>
          <a:bodyPr/>
          <a:lstStyle>
            <a:lvl1pPr marL="0" indent="0" algn="l">
              <a:buNone/>
              <a:defRPr sz="2160" baseline="0">
                <a:solidFill>
                  <a:schemeClr val="bg1"/>
                </a:solidFill>
                <a:effectLst>
                  <a:outerShdw blurRad="50800" dist="38100" dir="2700000" algn="tl" rotWithShape="0">
                    <a:prstClr val="black">
                      <a:alpha val="40000"/>
                    </a:prstClr>
                  </a:outerShdw>
                </a:effectLst>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Tree>
    <p:extLst>
      <p:ext uri="{BB962C8B-B14F-4D97-AF65-F5344CB8AC3E}">
        <p14:creationId xmlns:p14="http://schemas.microsoft.com/office/powerpoint/2010/main" val="3571637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9589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baseline="0">
                <a:solidFill>
                  <a:schemeClr val="bg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7912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cial conten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aseline="0">
                <a:solidFill>
                  <a:schemeClr val="bg1"/>
                </a:solidFill>
              </a:defRPr>
            </a:lvl1pPr>
          </a:lstStyle>
          <a:p>
            <a:fld id="{6D22F896-40B5-4ADD-8801-0D06FADFA095}" type="slidenum">
              <a:rPr lang="en-US" smtClean="0"/>
              <a:pPr/>
              <a:t>‹#›</a:t>
            </a:fld>
            <a:endParaRPr lang="en-US" dirty="0"/>
          </a:p>
        </p:txBody>
      </p:sp>
      <p:sp>
        <p:nvSpPr>
          <p:cNvPr id="5" name="Title 1">
            <a:extLst>
              <a:ext uri="{FF2B5EF4-FFF2-40B4-BE49-F238E27FC236}">
                <a16:creationId xmlns:a16="http://schemas.microsoft.com/office/drawing/2014/main" id="{97575C66-1F92-274C-A62C-336CDF89B8FE}"/>
              </a:ext>
            </a:extLst>
          </p:cNvPr>
          <p:cNvSpPr>
            <a:spLocks noGrp="1"/>
          </p:cNvSpPr>
          <p:nvPr>
            <p:ph type="title"/>
          </p:nvPr>
        </p:nvSpPr>
        <p:spPr>
          <a:xfrm>
            <a:off x="838200" y="365126"/>
            <a:ext cx="10515600" cy="892175"/>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35863A6-95D4-F445-911E-E20C402D6F37}"/>
              </a:ext>
            </a:extLst>
          </p:cNvPr>
          <p:cNvSpPr>
            <a:spLocks noGrp="1"/>
          </p:cNvSpPr>
          <p:nvPr>
            <p:ph idx="1"/>
          </p:nvPr>
        </p:nvSpPr>
        <p:spPr>
          <a:xfrm>
            <a:off x="838200" y="1825625"/>
            <a:ext cx="10515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9255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8BF2FB7-AB5E-AE43-A01F-40F5E36DEF92}"/>
              </a:ext>
            </a:extLst>
          </p:cNvPr>
          <p:cNvSpPr>
            <a:spLocks noGrp="1"/>
          </p:cNvSpPr>
          <p:nvPr>
            <p:ph type="sldNum" sz="quarter" idx="4"/>
          </p:nvPr>
        </p:nvSpPr>
        <p:spPr>
          <a:xfrm>
            <a:off x="8750935" y="6492875"/>
            <a:ext cx="3319272" cy="287915"/>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94880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042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8E0C0565-5DE9-B643-BB78-670139D9B408}"/>
              </a:ext>
            </a:extLst>
          </p:cNvPr>
          <p:cNvSpPr>
            <a:spLocks noGrp="1"/>
          </p:cNvSpPr>
          <p:nvPr>
            <p:ph type="sldNum" sz="quarter" idx="10"/>
          </p:nvPr>
        </p:nvSpPr>
        <p:spPr>
          <a:xfrm>
            <a:off x="8750935" y="6492874"/>
            <a:ext cx="3319272" cy="287916"/>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98074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36B4144B-58AD-5D46-AB0F-46D20628E00F}"/>
              </a:ext>
            </a:extLst>
          </p:cNvPr>
          <p:cNvSpPr>
            <a:spLocks noGrp="1"/>
          </p:cNvSpPr>
          <p:nvPr>
            <p:ph type="sldNum" sz="quarter" idx="4"/>
          </p:nvPr>
        </p:nvSpPr>
        <p:spPr>
          <a:xfrm>
            <a:off x="8750935" y="6492875"/>
            <a:ext cx="3319272" cy="287915"/>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4887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8673"/>
          </a:xfrm>
        </p:spPr>
        <p:txBody>
          <a:bodyPr/>
          <a:lstStyle>
            <a:lvl1pPr algn="ctr">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52B242A-3E60-4C49-B406-A99D7AB16F1C}"/>
              </a:ext>
            </a:extLst>
          </p:cNvPr>
          <p:cNvSpPr>
            <a:spLocks noGrp="1"/>
          </p:cNvSpPr>
          <p:nvPr>
            <p:ph type="sldNum" sz="quarter" idx="4"/>
          </p:nvPr>
        </p:nvSpPr>
        <p:spPr>
          <a:xfrm>
            <a:off x="8750935" y="6492875"/>
            <a:ext cx="3319272" cy="287915"/>
          </a:xfrm>
          <a:prstGeom prst="rect">
            <a:avLst/>
          </a:prstGeom>
        </p:spPr>
        <p:txBody>
          <a:bodyPr vert="horz" lIns="91440" tIns="45720" rIns="91440" bIns="45720" rtlCol="0" anchor="ctr"/>
          <a:lstStyle>
            <a:lvl1pPr algn="r">
              <a:defRPr sz="1080" baseline="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2375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982974"/>
            <a:ext cx="5761317" cy="2387600"/>
          </a:xfrm>
        </p:spPr>
        <p:txBody>
          <a:bodyPr anchor="b"/>
          <a:lstStyle>
            <a:lvl1pPr algn="l">
              <a:defRPr sz="4860"/>
            </a:lvl1pPr>
          </a:lstStyle>
          <a:p>
            <a:r>
              <a:rPr lang="en-US"/>
              <a:t>Click to edit Master title style</a:t>
            </a:r>
          </a:p>
        </p:txBody>
      </p:sp>
      <p:sp>
        <p:nvSpPr>
          <p:cNvPr id="3" name="Subtitle 2"/>
          <p:cNvSpPr>
            <a:spLocks noGrp="1"/>
          </p:cNvSpPr>
          <p:nvPr>
            <p:ph type="subTitle" idx="1"/>
          </p:nvPr>
        </p:nvSpPr>
        <p:spPr>
          <a:xfrm>
            <a:off x="6096000" y="4462649"/>
            <a:ext cx="5761317" cy="1626180"/>
          </a:xfrm>
        </p:spPr>
        <p:txBody>
          <a:bodyPr/>
          <a:lstStyle>
            <a:lvl1pPr marL="0" indent="0" algn="l">
              <a:buNone/>
              <a:defRPr sz="1944" baseline="0">
                <a:solidFill>
                  <a:schemeClr val="bg1"/>
                </a:solidFill>
                <a:effectLst>
                  <a:outerShdw blurRad="50800" dist="38100" dir="2700000" algn="tl" rotWithShape="0">
                    <a:prstClr val="black">
                      <a:alpha val="40000"/>
                    </a:prstClr>
                  </a:outerShdw>
                </a:effectLst>
              </a:defRPr>
            </a:lvl1pPr>
            <a:lvl2pPr marL="370332" indent="0" algn="ctr">
              <a:buNone/>
              <a:defRPr sz="1620"/>
            </a:lvl2pPr>
            <a:lvl3pPr marL="740664" indent="0" algn="ctr">
              <a:buNone/>
              <a:defRPr sz="1458"/>
            </a:lvl3pPr>
            <a:lvl4pPr marL="1110996" indent="0" algn="ctr">
              <a:buNone/>
              <a:defRPr sz="1296"/>
            </a:lvl4pPr>
            <a:lvl5pPr marL="1481328" indent="0" algn="ctr">
              <a:buNone/>
              <a:defRPr sz="1296"/>
            </a:lvl5pPr>
            <a:lvl6pPr marL="1851660" indent="0" algn="ctr">
              <a:buNone/>
              <a:defRPr sz="1296"/>
            </a:lvl6pPr>
            <a:lvl7pPr marL="2221992" indent="0" algn="ctr">
              <a:buNone/>
              <a:defRPr sz="1296"/>
            </a:lvl7pPr>
            <a:lvl8pPr marL="2592324" indent="0" algn="ctr">
              <a:buNone/>
              <a:defRPr sz="1296"/>
            </a:lvl8pPr>
            <a:lvl9pPr marL="2962656" indent="0" algn="ctr">
              <a:buNone/>
              <a:defRPr sz="1296"/>
            </a:lvl9pPr>
          </a:lstStyle>
          <a:p>
            <a:r>
              <a:rPr lang="en-US"/>
              <a:t>Click to edit Master subtitle style</a:t>
            </a:r>
          </a:p>
        </p:txBody>
      </p:sp>
    </p:spTree>
    <p:extLst>
      <p:ext uri="{BB962C8B-B14F-4D97-AF65-F5344CB8AC3E}">
        <p14:creationId xmlns:p14="http://schemas.microsoft.com/office/powerpoint/2010/main" val="1800021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628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17D8-F4EA-625D-8538-3D6BC293BA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ED6628-3617-64C7-86F4-C5213E75EC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FE0D2C-CE41-C34C-C33F-8CD30E307E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5C0B7-90AF-8EAD-23D3-C8AE1843D6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F9E79-F30D-C7EE-BC1A-E53B0EF064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49B359-29CD-64ED-4999-F6337F637EB3}"/>
              </a:ext>
            </a:extLst>
          </p:cNvPr>
          <p:cNvSpPr>
            <a:spLocks noGrp="1"/>
          </p:cNvSpPr>
          <p:nvPr>
            <p:ph type="dt" sz="half" idx="10"/>
          </p:nvPr>
        </p:nvSpPr>
        <p:spPr/>
        <p:txBody>
          <a:bodyPr/>
          <a:lstStyle/>
          <a:p>
            <a:fld id="{789E0478-B66D-1848-B356-5526CBEE10C5}" type="datetime1">
              <a:rPr lang="en-US" smtClean="0"/>
              <a:t>1/24/2024</a:t>
            </a:fld>
            <a:endParaRPr lang="en-US"/>
          </a:p>
        </p:txBody>
      </p:sp>
      <p:sp>
        <p:nvSpPr>
          <p:cNvPr id="8" name="Footer Placeholder 7">
            <a:extLst>
              <a:ext uri="{FF2B5EF4-FFF2-40B4-BE49-F238E27FC236}">
                <a16:creationId xmlns:a16="http://schemas.microsoft.com/office/drawing/2014/main" id="{C839ECDD-9826-25A6-F7D5-D4AB192690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A06608-FDFC-7D7E-9B88-DAEA9DDF513F}"/>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2486900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86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944" baseline="0">
                <a:solidFill>
                  <a:schemeClr val="bg1"/>
                </a:solidFill>
              </a:defRPr>
            </a:lvl1pPr>
            <a:lvl2pPr marL="370332" indent="0">
              <a:buNone/>
              <a:defRPr sz="1620">
                <a:solidFill>
                  <a:schemeClr val="tx1">
                    <a:tint val="75000"/>
                  </a:schemeClr>
                </a:solidFill>
              </a:defRPr>
            </a:lvl2pPr>
            <a:lvl3pPr marL="740664" indent="0">
              <a:buNone/>
              <a:defRPr sz="1458">
                <a:solidFill>
                  <a:schemeClr val="tx1">
                    <a:tint val="75000"/>
                  </a:schemeClr>
                </a:solidFill>
              </a:defRPr>
            </a:lvl3pPr>
            <a:lvl4pPr marL="1110996" indent="0">
              <a:buNone/>
              <a:defRPr sz="1296">
                <a:solidFill>
                  <a:schemeClr val="tx1">
                    <a:tint val="75000"/>
                  </a:schemeClr>
                </a:solidFill>
              </a:defRPr>
            </a:lvl4pPr>
            <a:lvl5pPr marL="1481328" indent="0">
              <a:buNone/>
              <a:defRPr sz="1296">
                <a:solidFill>
                  <a:schemeClr val="tx1">
                    <a:tint val="75000"/>
                  </a:schemeClr>
                </a:solidFill>
              </a:defRPr>
            </a:lvl5pPr>
            <a:lvl6pPr marL="1851660" indent="0">
              <a:buNone/>
              <a:defRPr sz="1296">
                <a:solidFill>
                  <a:schemeClr val="tx1">
                    <a:tint val="75000"/>
                  </a:schemeClr>
                </a:solidFill>
              </a:defRPr>
            </a:lvl6pPr>
            <a:lvl7pPr marL="2221992" indent="0">
              <a:buNone/>
              <a:defRPr sz="1296">
                <a:solidFill>
                  <a:schemeClr val="tx1">
                    <a:tint val="75000"/>
                  </a:schemeClr>
                </a:solidFill>
              </a:defRPr>
            </a:lvl7pPr>
            <a:lvl8pPr marL="2592324" indent="0">
              <a:buNone/>
              <a:defRPr sz="1296">
                <a:solidFill>
                  <a:schemeClr val="tx1">
                    <a:tint val="75000"/>
                  </a:schemeClr>
                </a:solidFill>
              </a:defRPr>
            </a:lvl8pPr>
            <a:lvl9pPr marL="2962656" indent="0">
              <a:buNone/>
              <a:defRPr sz="1296">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004005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ecial conten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aseline="0">
                <a:solidFill>
                  <a:schemeClr val="bg1"/>
                </a:solidFill>
              </a:defRPr>
            </a:lvl1pPr>
          </a:lstStyle>
          <a:p>
            <a:fld id="{6D22F896-40B5-4ADD-8801-0D06FADFA095}" type="slidenum">
              <a:rPr lang="en-US" smtClean="0"/>
              <a:pPr/>
              <a:t>‹#›</a:t>
            </a:fld>
            <a:endParaRPr lang="en-US"/>
          </a:p>
        </p:txBody>
      </p:sp>
      <p:sp>
        <p:nvSpPr>
          <p:cNvPr id="5" name="Title 1">
            <a:extLst>
              <a:ext uri="{FF2B5EF4-FFF2-40B4-BE49-F238E27FC236}">
                <a16:creationId xmlns:a16="http://schemas.microsoft.com/office/drawing/2014/main" id="{97575C66-1F92-274C-A62C-336CDF89B8FE}"/>
              </a:ext>
            </a:extLst>
          </p:cNvPr>
          <p:cNvSpPr>
            <a:spLocks noGrp="1"/>
          </p:cNvSpPr>
          <p:nvPr>
            <p:ph type="title"/>
          </p:nvPr>
        </p:nvSpPr>
        <p:spPr>
          <a:xfrm>
            <a:off x="838200" y="365127"/>
            <a:ext cx="10515600" cy="892175"/>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935863A6-95D4-F445-911E-E20C402D6F37}"/>
              </a:ext>
            </a:extLst>
          </p:cNvPr>
          <p:cNvSpPr>
            <a:spLocks noGrp="1"/>
          </p:cNvSpPr>
          <p:nvPr>
            <p:ph idx="1"/>
          </p:nvPr>
        </p:nvSpPr>
        <p:spPr>
          <a:xfrm>
            <a:off x="838200" y="1825625"/>
            <a:ext cx="10515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3517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BF2FB7-AB5E-AE43-A01F-40F5E36DEF92}"/>
              </a:ext>
            </a:extLst>
          </p:cNvPr>
          <p:cNvSpPr>
            <a:spLocks noGrp="1"/>
          </p:cNvSpPr>
          <p:nvPr>
            <p:ph type="sldNum" sz="quarter" idx="4"/>
          </p:nvPr>
        </p:nvSpPr>
        <p:spPr>
          <a:xfrm>
            <a:off x="8750935" y="6492877"/>
            <a:ext cx="3319272" cy="287915"/>
          </a:xfrm>
          <a:prstGeom prst="rect">
            <a:avLst/>
          </a:prstGeom>
        </p:spPr>
        <p:txBody>
          <a:bodyPr vert="horz" lIns="91440" tIns="45720" rIns="91440" bIns="45720" rtlCol="0" anchor="ctr"/>
          <a:lstStyle>
            <a:lvl1pPr algn="r">
              <a:defRPr sz="972">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52151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04277"/>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944" b="1"/>
            </a:lvl1pPr>
            <a:lvl2pPr marL="370332" indent="0">
              <a:buNone/>
              <a:defRPr sz="1620" b="1"/>
            </a:lvl2pPr>
            <a:lvl3pPr marL="740664" indent="0">
              <a:buNone/>
              <a:defRPr sz="1458" b="1"/>
            </a:lvl3pPr>
            <a:lvl4pPr marL="1110996" indent="0">
              <a:buNone/>
              <a:defRPr sz="1296" b="1"/>
            </a:lvl4pPr>
            <a:lvl5pPr marL="1481328" indent="0">
              <a:buNone/>
              <a:defRPr sz="1296" b="1"/>
            </a:lvl5pPr>
            <a:lvl6pPr marL="1851660" indent="0">
              <a:buNone/>
              <a:defRPr sz="1296" b="1"/>
            </a:lvl6pPr>
            <a:lvl7pPr marL="2221992" indent="0">
              <a:buNone/>
              <a:defRPr sz="1296" b="1"/>
            </a:lvl7pPr>
            <a:lvl8pPr marL="2592324" indent="0">
              <a:buNone/>
              <a:defRPr sz="1296" b="1"/>
            </a:lvl8pPr>
            <a:lvl9pPr marL="2962656" indent="0">
              <a:buNone/>
              <a:defRPr sz="1296"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944" b="1"/>
            </a:lvl1pPr>
            <a:lvl2pPr marL="370332" indent="0">
              <a:buNone/>
              <a:defRPr sz="1620" b="1"/>
            </a:lvl2pPr>
            <a:lvl3pPr marL="740664" indent="0">
              <a:buNone/>
              <a:defRPr sz="1458" b="1"/>
            </a:lvl3pPr>
            <a:lvl4pPr marL="1110996" indent="0">
              <a:buNone/>
              <a:defRPr sz="1296" b="1"/>
            </a:lvl4pPr>
            <a:lvl5pPr marL="1481328" indent="0">
              <a:buNone/>
              <a:defRPr sz="1296" b="1"/>
            </a:lvl5pPr>
            <a:lvl6pPr marL="1851660" indent="0">
              <a:buNone/>
              <a:defRPr sz="1296" b="1"/>
            </a:lvl6pPr>
            <a:lvl7pPr marL="2221992" indent="0">
              <a:buNone/>
              <a:defRPr sz="1296" b="1"/>
            </a:lvl7pPr>
            <a:lvl8pPr marL="2592324" indent="0">
              <a:buNone/>
              <a:defRPr sz="1296" b="1"/>
            </a:lvl8pPr>
            <a:lvl9pPr marL="2962656" indent="0">
              <a:buNone/>
              <a:defRPr sz="1296" b="1"/>
            </a:lvl9pPr>
          </a:lstStyle>
          <a:p>
            <a:pPr lvl="0"/>
            <a:r>
              <a:rPr lang="en-US"/>
              <a:t>Click to 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8E0C0565-5DE9-B643-BB78-670139D9B408}"/>
              </a:ext>
            </a:extLst>
          </p:cNvPr>
          <p:cNvSpPr>
            <a:spLocks noGrp="1"/>
          </p:cNvSpPr>
          <p:nvPr>
            <p:ph type="sldNum" sz="quarter" idx="10"/>
          </p:nvPr>
        </p:nvSpPr>
        <p:spPr>
          <a:xfrm>
            <a:off x="8750935" y="6492874"/>
            <a:ext cx="3319272" cy="287916"/>
          </a:xfrm>
          <a:prstGeom prst="rect">
            <a:avLst/>
          </a:prstGeom>
        </p:spPr>
        <p:txBody>
          <a:bodyPr vert="horz" lIns="91440" tIns="45720" rIns="91440" bIns="45720" rtlCol="0" anchor="ctr"/>
          <a:lstStyle>
            <a:lvl1pPr algn="r">
              <a:defRPr sz="972">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082359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36B4144B-58AD-5D46-AB0F-46D20628E00F}"/>
              </a:ext>
            </a:extLst>
          </p:cNvPr>
          <p:cNvSpPr>
            <a:spLocks noGrp="1"/>
          </p:cNvSpPr>
          <p:nvPr>
            <p:ph type="sldNum" sz="quarter" idx="4"/>
          </p:nvPr>
        </p:nvSpPr>
        <p:spPr>
          <a:xfrm>
            <a:off x="8750935" y="6492877"/>
            <a:ext cx="3319272" cy="287915"/>
          </a:xfrm>
          <a:prstGeom prst="rect">
            <a:avLst/>
          </a:prstGeom>
        </p:spPr>
        <p:txBody>
          <a:bodyPr vert="horz" lIns="91440" tIns="45720" rIns="91440" bIns="45720" rtlCol="0" anchor="ctr"/>
          <a:lstStyle>
            <a:lvl1pPr algn="r">
              <a:defRPr sz="972">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132562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8673"/>
          </a:xfrm>
        </p:spPr>
        <p:txBody>
          <a:bodyPr/>
          <a:lstStyle>
            <a:lvl1pPr algn="ctr">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52B242A-3E60-4C49-B406-A99D7AB16F1C}"/>
              </a:ext>
            </a:extLst>
          </p:cNvPr>
          <p:cNvSpPr>
            <a:spLocks noGrp="1"/>
          </p:cNvSpPr>
          <p:nvPr>
            <p:ph type="sldNum" sz="quarter" idx="4"/>
          </p:nvPr>
        </p:nvSpPr>
        <p:spPr>
          <a:xfrm>
            <a:off x="8750935" y="6492877"/>
            <a:ext cx="3319272" cy="287915"/>
          </a:xfrm>
          <a:prstGeom prst="rect">
            <a:avLst/>
          </a:prstGeom>
        </p:spPr>
        <p:txBody>
          <a:bodyPr vert="horz" lIns="91440" tIns="45720" rIns="91440" bIns="45720" rtlCol="0" anchor="ctr"/>
          <a:lstStyle>
            <a:lvl1pPr algn="r">
              <a:defRPr sz="972" baseline="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707079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352B7C-F614-E445-A465-6922654657BB}"/>
              </a:ext>
            </a:extLst>
          </p:cNvPr>
          <p:cNvPicPr>
            <a:picLocks noChangeAspect="1"/>
          </p:cNvPicPr>
          <p:nvPr userDrawn="1"/>
        </p:nvPicPr>
        <p:blipFill>
          <a:blip r:embed="rId2"/>
          <a:stretch>
            <a:fillRect/>
          </a:stretch>
        </p:blipFill>
        <p:spPr>
          <a:xfrm>
            <a:off x="3048" y="6388102"/>
            <a:ext cx="12192000" cy="469900"/>
          </a:xfrm>
          <a:prstGeom prst="rect">
            <a:avLst/>
          </a:prstGeom>
        </p:spPr>
      </p:pic>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78905" y="1727176"/>
            <a:ext cx="11401139" cy="394796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356353"/>
            <a:ext cx="2743200" cy="365125"/>
          </a:xfrm>
        </p:spPr>
        <p:txBody>
          <a:bodyPr/>
          <a:lstStyle/>
          <a:p>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pic>
        <p:nvPicPr>
          <p:cNvPr id="9" name="Content Placeholder 6">
            <a:extLst>
              <a:ext uri="{FF2B5EF4-FFF2-40B4-BE49-F238E27FC236}">
                <a16:creationId xmlns:a16="http://schemas.microsoft.com/office/drawing/2014/main" id="{31D17558-48F9-3144-86EE-9EA0818FD871}"/>
              </a:ext>
            </a:extLst>
          </p:cNvPr>
          <p:cNvPicPr>
            <a:picLocks noChangeAspect="1"/>
          </p:cNvPicPr>
          <p:nvPr userDrawn="1"/>
        </p:nvPicPr>
        <p:blipFill>
          <a:blip r:embed="rId3"/>
          <a:stretch>
            <a:fillRect/>
          </a:stretch>
        </p:blipFill>
        <p:spPr>
          <a:xfrm>
            <a:off x="3048" y="2"/>
            <a:ext cx="12188952" cy="203149"/>
          </a:xfrm>
          <a:prstGeom prst="rect">
            <a:avLst/>
          </a:prstGeom>
        </p:spPr>
      </p:pic>
      <p:sp>
        <p:nvSpPr>
          <p:cNvPr id="11" name="Date Placeholder 3">
            <a:extLst>
              <a:ext uri="{FF2B5EF4-FFF2-40B4-BE49-F238E27FC236}">
                <a16:creationId xmlns:a16="http://schemas.microsoft.com/office/drawing/2014/main" id="{8723DEC9-5149-E348-B1C5-231FEAC03038}"/>
              </a:ext>
            </a:extLst>
          </p:cNvPr>
          <p:cNvSpPr txBox="1">
            <a:spLocks/>
          </p:cNvSpPr>
          <p:nvPr userDrawn="1"/>
        </p:nvSpPr>
        <p:spPr>
          <a:xfrm>
            <a:off x="1822751" y="6407420"/>
            <a:ext cx="2061007" cy="365125"/>
          </a:xfrm>
          <a:prstGeom prst="rect">
            <a:avLst/>
          </a:prstGeom>
        </p:spPr>
        <p:txBody>
          <a:bodyPr vert="horz" lIns="74066" tIns="37033" rIns="74066" bIns="37033"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10" b="1" err="1">
                <a:solidFill>
                  <a:schemeClr val="bg1">
                    <a:lumMod val="50000"/>
                  </a:schemeClr>
                </a:solidFill>
                <a:latin typeface="Arial" panose="020B0604020202020204" pitchFamily="34" charset="0"/>
                <a:cs typeface="Arial" panose="020B0604020202020204" pitchFamily="34" charset="0"/>
              </a:rPr>
              <a:t>www.nasa.gov</a:t>
            </a:r>
            <a:endParaRPr lang="en-US" sz="810" b="1">
              <a:solidFill>
                <a:schemeClr val="bg1">
                  <a:lumMod val="50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3CB633A5-5BCB-43BF-8A4F-2F2E4544E0F2}"/>
              </a:ext>
            </a:extLst>
          </p:cNvPr>
          <p:cNvPicPr>
            <a:picLocks noChangeAspect="1"/>
          </p:cNvPicPr>
          <p:nvPr userDrawn="1"/>
        </p:nvPicPr>
        <p:blipFill>
          <a:blip r:embed="rId4"/>
          <a:stretch>
            <a:fillRect/>
          </a:stretch>
        </p:blipFill>
        <p:spPr>
          <a:xfrm>
            <a:off x="-207987" y="-28269"/>
            <a:ext cx="6840827" cy="1309235"/>
          </a:xfrm>
          <a:prstGeom prst="rect">
            <a:avLst/>
          </a:prstGeom>
        </p:spPr>
      </p:pic>
      <p:sp>
        <p:nvSpPr>
          <p:cNvPr id="16" name="Title 1">
            <a:extLst>
              <a:ext uri="{FF2B5EF4-FFF2-40B4-BE49-F238E27FC236}">
                <a16:creationId xmlns:a16="http://schemas.microsoft.com/office/drawing/2014/main" id="{B93C7706-6D46-417C-B90C-4FA15E0E3E5B}"/>
              </a:ext>
            </a:extLst>
          </p:cNvPr>
          <p:cNvSpPr>
            <a:spLocks noGrp="1"/>
          </p:cNvSpPr>
          <p:nvPr>
            <p:ph type="title"/>
          </p:nvPr>
        </p:nvSpPr>
        <p:spPr>
          <a:xfrm>
            <a:off x="178905" y="771429"/>
            <a:ext cx="11401139" cy="776288"/>
          </a:xfrm>
        </p:spPr>
        <p:txBody>
          <a:bodyPr>
            <a:noAutofit/>
          </a:bodyPr>
          <a:lstStyle>
            <a:lvl1pPr>
              <a:defRPr sz="1944" b="1" cap="small" baseline="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88092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6423" y="109176"/>
            <a:ext cx="10972801" cy="715962"/>
          </a:xfrm>
          <a:prstGeom prst="rect">
            <a:avLst/>
          </a:prstGeom>
        </p:spPr>
        <p:txBody>
          <a:bodyPr/>
          <a:lstStyle/>
          <a:p>
            <a:r>
              <a:rPr lang="en-US"/>
              <a:t>Click to edit Master title style</a:t>
            </a:r>
          </a:p>
        </p:txBody>
      </p:sp>
      <p:sp>
        <p:nvSpPr>
          <p:cNvPr id="4" name="Slide Number Placeholder 3"/>
          <p:cNvSpPr>
            <a:spLocks noGrp="1"/>
          </p:cNvSpPr>
          <p:nvPr>
            <p:ph type="sldNum" sz="quarter" idx="11"/>
          </p:nvPr>
        </p:nvSpPr>
        <p:spPr>
          <a:xfrm>
            <a:off x="9316589" y="6482487"/>
            <a:ext cx="2844800" cy="365125"/>
          </a:xfrm>
          <a:prstGeom prst="rect">
            <a:avLst/>
          </a:prstGeom>
        </p:spPr>
        <p:txBody>
          <a:bodyPr/>
          <a:lstStyle/>
          <a:p>
            <a:fld id="{03462AA6-59AE-4369-B509-908C613F111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60951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589" y="128544"/>
            <a:ext cx="10972801" cy="71596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1799" b="1"/>
            </a:lvl1pPr>
            <a:lvl2pPr marL="342789" indent="0">
              <a:buNone/>
              <a:defRPr sz="1500" b="1"/>
            </a:lvl2pPr>
            <a:lvl3pPr marL="685577" indent="0">
              <a:buNone/>
              <a:defRPr sz="1350" b="1"/>
            </a:lvl3pPr>
            <a:lvl4pPr marL="1028366" indent="0">
              <a:buNone/>
              <a:defRPr sz="1200" b="1"/>
            </a:lvl4pPr>
            <a:lvl5pPr marL="1371155" indent="0">
              <a:buNone/>
              <a:defRPr sz="1200" b="1"/>
            </a:lvl5pPr>
            <a:lvl6pPr marL="1713943" indent="0">
              <a:buNone/>
              <a:defRPr sz="1200" b="1"/>
            </a:lvl6pPr>
            <a:lvl7pPr marL="2056731" indent="0">
              <a:buNone/>
              <a:defRPr sz="1200" b="1"/>
            </a:lvl7pPr>
            <a:lvl8pPr marL="2399520" indent="0">
              <a:buNone/>
              <a:defRPr sz="1200" b="1"/>
            </a:lvl8pPr>
            <a:lvl9pPr marL="2742309" indent="0">
              <a:buNone/>
              <a:defRPr sz="1200" b="1"/>
            </a:lvl9pPr>
          </a:lstStyle>
          <a:p>
            <a:pPr lvl="0"/>
            <a:r>
              <a:rPr lang="en-US"/>
              <a:t>Click to edit Master text styles</a:t>
            </a:r>
          </a:p>
        </p:txBody>
      </p:sp>
      <p:sp>
        <p:nvSpPr>
          <p:cNvPr id="4" name="Content Placeholder 3"/>
          <p:cNvSpPr>
            <a:spLocks noGrp="1"/>
          </p:cNvSpPr>
          <p:nvPr>
            <p:ph sz="half" idx="2" hasCustomPrompt="1"/>
          </p:nvPr>
        </p:nvSpPr>
        <p:spPr>
          <a:xfrm>
            <a:off x="609601" y="2174875"/>
            <a:ext cx="5386917" cy="3951288"/>
          </a:xfrm>
          <a:prstGeom prst="rect">
            <a:avLst/>
          </a:prstGeom>
        </p:spPr>
        <p:txBody>
          <a:bodyPr/>
          <a:lstStyle>
            <a:lvl1pPr marL="228531" marR="0" indent="-228531" algn="l" defTabSz="457063" rtl="0" eaLnBrk="1" fontAlgn="auto" latinLnBrk="0" hangingPunct="1">
              <a:lnSpc>
                <a:spcPct val="90000"/>
              </a:lnSpc>
              <a:spcBef>
                <a:spcPts val="1000"/>
              </a:spcBef>
              <a:spcAft>
                <a:spcPts val="0"/>
              </a:spcAft>
              <a:buClr>
                <a:srgbClr val="0D60A7"/>
              </a:buClr>
              <a:buSzPct val="80000"/>
              <a:buFont typeface="Wingdings" pitchFamily="2" charset="2"/>
              <a:buChar char="v"/>
              <a:tabLst/>
              <a:defRPr sz="1799"/>
            </a:lvl1pPr>
            <a:lvl2pPr marL="685594"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sz="1500"/>
            </a:lvl2pPr>
            <a:lvl3pPr marL="1142657"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sz="1350"/>
            </a:lvl3pPr>
            <a:lvl4pPr marL="1599720" marR="0"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sz="1200"/>
            </a:lvl4pPr>
            <a:lvl5pPr>
              <a:defRPr sz="1200"/>
            </a:lvl5pPr>
            <a:lvl6pPr>
              <a:defRPr sz="1200"/>
            </a:lvl6pPr>
            <a:lvl7pPr>
              <a:defRPr sz="1200"/>
            </a:lvl7pPr>
            <a:lvl8pPr>
              <a:defRPr sz="1200"/>
            </a:lvl8pPr>
            <a:lvl9pPr>
              <a:defRPr sz="1200"/>
            </a:lvl9pPr>
          </a:lstStyle>
          <a:p>
            <a:pPr marL="228531" marR="0" lvl="0" indent="-228531" algn="l" defTabSz="457063" rtl="0" eaLnBrk="1" fontAlgn="auto" latinLnBrk="0" hangingPunct="1">
              <a:lnSpc>
                <a:spcPct val="90000"/>
              </a:lnSpc>
              <a:spcBef>
                <a:spcPts val="1000"/>
              </a:spcBef>
              <a:spcAft>
                <a:spcPts val="0"/>
              </a:spcAft>
              <a:buClr>
                <a:srgbClr val="ED7D31"/>
              </a:buClr>
              <a:buSzPct val="80000"/>
              <a:buFont typeface="Wingdings 3" charset="2"/>
              <a:buChar char=""/>
              <a:tabLst/>
              <a:defRPr/>
            </a:pPr>
            <a:r>
              <a:rPr kumimoji="0" lang="en-US" sz="1799"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Edit Master text styles</a:t>
            </a:r>
          </a:p>
          <a:p>
            <a:pPr marL="685594" marR="0" lvl="1"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Second level</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Third level</a:t>
            </a:r>
          </a:p>
          <a:p>
            <a:pPr marL="1599720" marR="0" lvl="3"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Fourth level</a:t>
            </a:r>
          </a:p>
        </p:txBody>
      </p:sp>
      <p:sp>
        <p:nvSpPr>
          <p:cNvPr id="5" name="Text Placeholder 4"/>
          <p:cNvSpPr>
            <a:spLocks noGrp="1"/>
          </p:cNvSpPr>
          <p:nvPr>
            <p:ph type="body" sz="quarter" idx="3"/>
          </p:nvPr>
        </p:nvSpPr>
        <p:spPr>
          <a:xfrm>
            <a:off x="6193372" y="1535113"/>
            <a:ext cx="5389033" cy="639762"/>
          </a:xfrm>
          <a:prstGeom prst="rect">
            <a:avLst/>
          </a:prstGeom>
        </p:spPr>
        <p:txBody>
          <a:bodyPr anchor="b"/>
          <a:lstStyle>
            <a:lvl1pPr marL="0" indent="0">
              <a:buNone/>
              <a:defRPr sz="1799" b="1"/>
            </a:lvl1pPr>
            <a:lvl2pPr marL="342789" indent="0">
              <a:buNone/>
              <a:defRPr sz="1500" b="1"/>
            </a:lvl2pPr>
            <a:lvl3pPr marL="685577" indent="0">
              <a:buNone/>
              <a:defRPr sz="1350" b="1"/>
            </a:lvl3pPr>
            <a:lvl4pPr marL="1028366" indent="0">
              <a:buNone/>
              <a:defRPr sz="1200" b="1"/>
            </a:lvl4pPr>
            <a:lvl5pPr marL="1371155" indent="0">
              <a:buNone/>
              <a:defRPr sz="1200" b="1"/>
            </a:lvl5pPr>
            <a:lvl6pPr marL="1713943" indent="0">
              <a:buNone/>
              <a:defRPr sz="1200" b="1"/>
            </a:lvl6pPr>
            <a:lvl7pPr marL="2056731" indent="0">
              <a:buNone/>
              <a:defRPr sz="1200" b="1"/>
            </a:lvl7pPr>
            <a:lvl8pPr marL="2399520" indent="0">
              <a:buNone/>
              <a:defRPr sz="1200" b="1"/>
            </a:lvl8pPr>
            <a:lvl9pPr marL="2742309" indent="0">
              <a:buNone/>
              <a:defRPr sz="1200" b="1"/>
            </a:lvl9pPr>
          </a:lstStyle>
          <a:p>
            <a:pPr lvl="0"/>
            <a:r>
              <a:rPr lang="en-US"/>
              <a:t>Click to edit Master text styles</a:t>
            </a:r>
          </a:p>
        </p:txBody>
      </p:sp>
      <p:sp>
        <p:nvSpPr>
          <p:cNvPr id="6" name="Content Placeholder 5"/>
          <p:cNvSpPr>
            <a:spLocks noGrp="1"/>
          </p:cNvSpPr>
          <p:nvPr>
            <p:ph sz="quarter" idx="4" hasCustomPrompt="1"/>
          </p:nvPr>
        </p:nvSpPr>
        <p:spPr>
          <a:xfrm>
            <a:off x="6193372" y="2174875"/>
            <a:ext cx="5389033" cy="3951288"/>
          </a:xfrm>
          <a:prstGeom prst="rect">
            <a:avLst/>
          </a:prstGeom>
        </p:spPr>
        <p:txBody>
          <a:bodyPr/>
          <a:lstStyle>
            <a:lvl1pPr marL="228531" marR="0" indent="-228531" algn="l" defTabSz="457063" rtl="0" eaLnBrk="1" fontAlgn="auto" latinLnBrk="0" hangingPunct="1">
              <a:lnSpc>
                <a:spcPct val="90000"/>
              </a:lnSpc>
              <a:spcBef>
                <a:spcPts val="1000"/>
              </a:spcBef>
              <a:spcAft>
                <a:spcPts val="0"/>
              </a:spcAft>
              <a:buClr>
                <a:srgbClr val="3081AC"/>
              </a:buClr>
              <a:buSzPct val="80000"/>
              <a:buFont typeface="Wingdings" pitchFamily="2" charset="2"/>
              <a:buChar char="v"/>
              <a:tabLst/>
              <a:defRPr sz="1799"/>
            </a:lvl1pPr>
            <a:lvl2pPr marL="685594"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sz="1500"/>
            </a:lvl2pPr>
            <a:lvl3pPr marL="1142657"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sz="1350"/>
            </a:lvl3pPr>
            <a:lvl4pPr marL="1599720" marR="0"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sz="1200"/>
            </a:lvl4pPr>
            <a:lvl5pPr>
              <a:defRPr sz="1200"/>
            </a:lvl5pPr>
            <a:lvl6pPr>
              <a:defRPr sz="1200"/>
            </a:lvl6pPr>
            <a:lvl7pPr>
              <a:defRPr sz="1200"/>
            </a:lvl7pPr>
            <a:lvl8pPr>
              <a:defRPr sz="1200"/>
            </a:lvl8pPr>
            <a:lvl9pPr>
              <a:defRPr sz="1200"/>
            </a:lvl9pPr>
          </a:lstStyle>
          <a:p>
            <a:pPr marL="228531" marR="0" lvl="0" indent="-228531" algn="l" defTabSz="457063" rtl="0" eaLnBrk="1" fontAlgn="auto" latinLnBrk="0" hangingPunct="1">
              <a:lnSpc>
                <a:spcPct val="90000"/>
              </a:lnSpc>
              <a:spcBef>
                <a:spcPts val="1000"/>
              </a:spcBef>
              <a:spcAft>
                <a:spcPts val="0"/>
              </a:spcAft>
              <a:buClr>
                <a:srgbClr val="ED7D31"/>
              </a:buClr>
              <a:buSzPct val="80000"/>
              <a:buFont typeface="Wingdings 3" charset="2"/>
              <a:buChar char=""/>
              <a:tabLst/>
              <a:defRPr/>
            </a:pPr>
            <a:r>
              <a:rPr kumimoji="0" lang="en-US" sz="1799"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Edit Master text styles</a:t>
            </a:r>
          </a:p>
          <a:p>
            <a:pPr marL="685594" marR="0" lvl="1"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Second level</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Third level</a:t>
            </a:r>
          </a:p>
          <a:p>
            <a:pPr marL="1599720" marR="0" lvl="3"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Fourth level</a:t>
            </a:r>
          </a:p>
        </p:txBody>
      </p:sp>
      <p:sp>
        <p:nvSpPr>
          <p:cNvPr id="9" name="Slide Number Placeholder 8"/>
          <p:cNvSpPr>
            <a:spLocks noGrp="1"/>
          </p:cNvSpPr>
          <p:nvPr>
            <p:ph type="sldNum" sz="quarter" idx="12"/>
          </p:nvPr>
        </p:nvSpPr>
        <p:spPr>
          <a:xfrm>
            <a:off x="8737601" y="6356359"/>
            <a:ext cx="2844800" cy="365125"/>
          </a:xfrm>
          <a:prstGeom prst="rect">
            <a:avLst/>
          </a:prstGeom>
        </p:spPr>
        <p:txBody>
          <a:bodyPr/>
          <a:lstStyle/>
          <a:p>
            <a:fld id="{3DFB1783-7729-4B47-90BA-530FBB8BA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2400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77D5-AE5E-D44D-8DFA-FD7EEF60C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42CADA-45BB-7544-B917-601DACB59E89}"/>
              </a:ext>
            </a:extLst>
          </p:cNvPr>
          <p:cNvSpPr>
            <a:spLocks noGrp="1"/>
          </p:cNvSpPr>
          <p:nvPr>
            <p:ph idx="1" hasCustomPrompt="1"/>
          </p:nvPr>
        </p:nvSpPr>
        <p:spPr>
          <a:xfrm>
            <a:off x="420915" y="979717"/>
            <a:ext cx="10932887" cy="5040083"/>
          </a:xfrm>
          <a:prstGeom prst="rect">
            <a:avLst/>
          </a:prstGeom>
        </p:spPr>
        <p:txBody>
          <a:bodyPr/>
          <a:lstStyle>
            <a:lvl1pPr marL="228531" marR="0" indent="-228531" algn="l" defTabSz="457063" rtl="0" eaLnBrk="1" fontAlgn="auto" latinLnBrk="0" hangingPunct="1">
              <a:lnSpc>
                <a:spcPct val="90000"/>
              </a:lnSpc>
              <a:spcBef>
                <a:spcPts val="1000"/>
              </a:spcBef>
              <a:spcAft>
                <a:spcPts val="0"/>
              </a:spcAft>
              <a:buClr>
                <a:schemeClr val="accent1"/>
              </a:buClr>
              <a:buSzPct val="80000"/>
              <a:buFont typeface="Wingdings" pitchFamily="2" charset="2"/>
              <a:buChar char="v"/>
              <a:tabLst/>
              <a:defRPr/>
            </a:lvl1pPr>
            <a:lvl2pPr marL="685594"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lvl2pPr>
            <a:lvl3pPr marL="1142657"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lvl3pPr>
            <a:lvl4pPr marL="1599720" marR="0"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a:lvl4pPr>
          </a:lstStyle>
          <a:p>
            <a:pPr marL="228531" marR="0" lvl="0" indent="-228531" algn="l" defTabSz="457063" rtl="0" eaLnBrk="1" fontAlgn="auto" latinLnBrk="0" hangingPunct="1">
              <a:lnSpc>
                <a:spcPct val="90000"/>
              </a:lnSpc>
              <a:spcBef>
                <a:spcPts val="1000"/>
              </a:spcBef>
              <a:spcAft>
                <a:spcPts val="0"/>
              </a:spcAft>
              <a:buClr>
                <a:srgbClr val="ED7D31"/>
              </a:buClr>
              <a:buSzPct val="80000"/>
              <a:buFont typeface="Wingdings 3" charset="2"/>
              <a:buChar char=""/>
              <a:tabLst/>
              <a:defRPr/>
            </a:pPr>
            <a:r>
              <a:rPr kumimoji="0" lang="en-US" sz="1799"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Edit Master text styles</a:t>
            </a:r>
          </a:p>
          <a:p>
            <a:pPr marL="685594" marR="0" lvl="1"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Second level</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Third level</a:t>
            </a:r>
          </a:p>
          <a:p>
            <a:pPr marL="1599720" marR="0" lvl="3"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Fourth level</a:t>
            </a:r>
          </a:p>
        </p:txBody>
      </p:sp>
      <p:sp>
        <p:nvSpPr>
          <p:cNvPr id="6" name="Slide Number Placeholder 5">
            <a:extLst>
              <a:ext uri="{FF2B5EF4-FFF2-40B4-BE49-F238E27FC236}">
                <a16:creationId xmlns:a16="http://schemas.microsoft.com/office/drawing/2014/main" id="{A0CA532B-24D0-DA40-9797-D6AE29700F83}"/>
              </a:ext>
            </a:extLst>
          </p:cNvPr>
          <p:cNvSpPr>
            <a:spLocks noGrp="1"/>
          </p:cNvSpPr>
          <p:nvPr>
            <p:ph type="sldNum" sz="quarter" idx="12"/>
          </p:nvPr>
        </p:nvSpPr>
        <p:spPr/>
        <p:txBody>
          <a:bodyPr/>
          <a:lstStyle/>
          <a:p>
            <a:fld id="{3DFB1783-7729-4B47-90BA-530FBB8BA88D}"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9C93E0EC-B99E-624D-A503-0312FACE001D}"/>
              </a:ext>
            </a:extLst>
          </p:cNvPr>
          <p:cNvSpPr txBox="1"/>
          <p:nvPr/>
        </p:nvSpPr>
        <p:spPr>
          <a:xfrm>
            <a:off x="439840" y="1088020"/>
            <a:ext cx="184731" cy="369332"/>
          </a:xfrm>
          <a:prstGeom prst="rect">
            <a:avLst/>
          </a:prstGeom>
          <a:noFill/>
        </p:spPr>
        <p:txBody>
          <a:bodyPr wrap="none" rtlCol="0">
            <a:spAutoFit/>
          </a:bodyPr>
          <a:lstStyle/>
          <a:p>
            <a:endParaRPr lang="en-US" sz="1799">
              <a:solidFill>
                <a:prstClr val="black"/>
              </a:solidFill>
            </a:endParaRPr>
          </a:p>
        </p:txBody>
      </p:sp>
      <p:sp>
        <p:nvSpPr>
          <p:cNvPr id="9" name="TextBox 8">
            <a:extLst>
              <a:ext uri="{FF2B5EF4-FFF2-40B4-BE49-F238E27FC236}">
                <a16:creationId xmlns:a16="http://schemas.microsoft.com/office/drawing/2014/main" id="{38F28939-6B4F-0947-920F-4108FEAB53C1}"/>
              </a:ext>
            </a:extLst>
          </p:cNvPr>
          <p:cNvSpPr txBox="1"/>
          <p:nvPr/>
        </p:nvSpPr>
        <p:spPr>
          <a:xfrm>
            <a:off x="219922" y="1041722"/>
            <a:ext cx="184731" cy="369332"/>
          </a:xfrm>
          <a:prstGeom prst="rect">
            <a:avLst/>
          </a:prstGeom>
          <a:noFill/>
        </p:spPr>
        <p:txBody>
          <a:bodyPr wrap="none" rtlCol="0">
            <a:spAutoFit/>
          </a:bodyPr>
          <a:lstStyle/>
          <a:p>
            <a:endParaRPr lang="en-US" sz="1799">
              <a:solidFill>
                <a:prstClr val="black"/>
              </a:solidFill>
            </a:endParaRPr>
          </a:p>
        </p:txBody>
      </p:sp>
    </p:spTree>
    <p:extLst>
      <p:ext uri="{BB962C8B-B14F-4D97-AF65-F5344CB8AC3E}">
        <p14:creationId xmlns:p14="http://schemas.microsoft.com/office/powerpoint/2010/main" val="2589964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C7C5-75B1-A9F7-78FA-D546352B6F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CB3F6-8B07-3775-3FC0-76ED1CECB080}"/>
              </a:ext>
            </a:extLst>
          </p:cNvPr>
          <p:cNvSpPr>
            <a:spLocks noGrp="1"/>
          </p:cNvSpPr>
          <p:nvPr>
            <p:ph type="dt" sz="half" idx="10"/>
          </p:nvPr>
        </p:nvSpPr>
        <p:spPr/>
        <p:txBody>
          <a:bodyPr/>
          <a:lstStyle/>
          <a:p>
            <a:fld id="{FC01999E-5B08-4C49-8592-FD22CC241D32}" type="datetime1">
              <a:rPr lang="en-US" smtClean="0"/>
              <a:t>1/24/2024</a:t>
            </a:fld>
            <a:endParaRPr lang="en-US"/>
          </a:p>
        </p:txBody>
      </p:sp>
      <p:sp>
        <p:nvSpPr>
          <p:cNvPr id="4" name="Footer Placeholder 3">
            <a:extLst>
              <a:ext uri="{FF2B5EF4-FFF2-40B4-BE49-F238E27FC236}">
                <a16:creationId xmlns:a16="http://schemas.microsoft.com/office/drawing/2014/main" id="{C649AB3E-2D6E-100F-ADE3-EA5CA779AE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6E088E-E09E-E646-B5C8-70DC9701D53A}"/>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31666659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69EBEEC-0C2C-2D4B-9CB9-0F3B8936082A}"/>
              </a:ext>
            </a:extLst>
          </p:cNvPr>
          <p:cNvSpPr>
            <a:spLocks noGrp="1"/>
          </p:cNvSpPr>
          <p:nvPr>
            <p:ph type="sldNum" sz="quarter" idx="12"/>
          </p:nvPr>
        </p:nvSpPr>
        <p:spPr/>
        <p:txBody>
          <a:bodyPr/>
          <a:lstStyle/>
          <a:p>
            <a:fld id="{63C271A2-737E-614B-A1CC-19C0BCB3F9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781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FF3C-D84B-EC4E-B942-F02935E433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94A7FF-3A95-EF4B-AC7F-445C22C89896}"/>
              </a:ext>
            </a:extLst>
          </p:cNvPr>
          <p:cNvSpPr>
            <a:spLocks noGrp="1"/>
          </p:cNvSpPr>
          <p:nvPr>
            <p:ph type="body" orient="vert" idx="1"/>
          </p:nvPr>
        </p:nvSpPr>
        <p:spPr>
          <a:xfrm>
            <a:off x="420915" y="979718"/>
            <a:ext cx="10932887" cy="511628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F2321A-402E-EA4F-B44F-BBFA3923F2A4}"/>
              </a:ext>
            </a:extLst>
          </p:cNvPr>
          <p:cNvSpPr>
            <a:spLocks noGrp="1"/>
          </p:cNvSpPr>
          <p:nvPr>
            <p:ph type="sldNum" sz="quarter" idx="12"/>
          </p:nvPr>
        </p:nvSpPr>
        <p:spPr/>
        <p:txBody>
          <a:bodyPr/>
          <a:lstStyle/>
          <a:p>
            <a:fld id="{63C271A2-737E-614B-A1CC-19C0BCB3F9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949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1"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709FF4F-A565-44AF-8F78-A31564AEC17B}" type="slidenum">
              <a:rPr lang="en-US" smtClean="0"/>
              <a:t>‹#›</a:t>
            </a:fld>
            <a:endParaRPr lang="en-US"/>
          </a:p>
        </p:txBody>
      </p:sp>
    </p:spTree>
    <p:extLst>
      <p:ext uri="{BB962C8B-B14F-4D97-AF65-F5344CB8AC3E}">
        <p14:creationId xmlns:p14="http://schemas.microsoft.com/office/powerpoint/2010/main" val="34962607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7"/>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9FF4F-A565-44AF-8F78-A31564AEC17B}" type="slidenum">
              <a:rPr lang="en-US" smtClean="0"/>
              <a:t>‹#›</a:t>
            </a:fld>
            <a:endParaRPr lang="en-US"/>
          </a:p>
        </p:txBody>
      </p:sp>
    </p:spTree>
    <p:extLst>
      <p:ext uri="{BB962C8B-B14F-4D97-AF65-F5344CB8AC3E}">
        <p14:creationId xmlns:p14="http://schemas.microsoft.com/office/powerpoint/2010/main" val="3446112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8171" y="186586"/>
            <a:ext cx="10515600" cy="586541"/>
          </a:xfrm>
        </p:spPr>
        <p:txBody>
          <a:bodyPr wrap="square" anchor="ctr">
            <a:noAutofit/>
          </a:bodyPr>
          <a:lstStyle>
            <a:lvl1pPr algn="ctr">
              <a:defRPr lang="en-US" sz="3599" kern="0" spc="-151">
                <a:solidFill>
                  <a:schemeClr val="bg1"/>
                </a:solidFill>
              </a:defRPr>
            </a:lvl1pPr>
          </a:lstStyle>
          <a:p>
            <a:pPr marL="0" lvl="0" algn="ctr" defTabSz="914126" fontAlgn="base">
              <a:spcAft>
                <a:spcPct val="0"/>
              </a:spcAft>
            </a:pPr>
            <a:r>
              <a:rPr lang="en-US"/>
              <a:t>Click to edit Master title style</a:t>
            </a:r>
          </a:p>
        </p:txBody>
      </p:sp>
      <p:sp>
        <p:nvSpPr>
          <p:cNvPr id="5" name="Slide Number Placeholder 4"/>
          <p:cNvSpPr>
            <a:spLocks noGrp="1"/>
          </p:cNvSpPr>
          <p:nvPr>
            <p:ph type="sldNum" sz="quarter" idx="12"/>
          </p:nvPr>
        </p:nvSpPr>
        <p:spPr/>
        <p:txBody>
          <a:bodyPr/>
          <a:lstStyle/>
          <a:p>
            <a:fld id="{D6550BC7-7D90-49D1-9B51-C16C704E94F3}" type="slidenum">
              <a:rPr lang="en-US" smtClean="0"/>
              <a:t>‹#›</a:t>
            </a:fld>
            <a:endParaRPr lang="en-US"/>
          </a:p>
        </p:txBody>
      </p:sp>
    </p:spTree>
    <p:extLst>
      <p:ext uri="{BB962C8B-B14F-4D97-AF65-F5344CB8AC3E}">
        <p14:creationId xmlns:p14="http://schemas.microsoft.com/office/powerpoint/2010/main" val="3230433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ZW">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ZW">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9E278117-346E-4A7D-9E44-8F836757F5A2}" type="slidenum">
              <a:rPr lang="en-ZW" smtClean="0">
                <a:solidFill>
                  <a:prstClr val="white">
                    <a:tint val="75000"/>
                  </a:prstClr>
                </a:solidFill>
              </a:rPr>
              <a:pPr/>
              <a:t>‹#›</a:t>
            </a:fld>
            <a:endParaRPr lang="en-ZW">
              <a:solidFill>
                <a:prstClr val="white">
                  <a:tint val="75000"/>
                </a:prstClr>
              </a:solidFill>
            </a:endParaRPr>
          </a:p>
        </p:txBody>
      </p:sp>
    </p:spTree>
    <p:extLst>
      <p:ext uri="{BB962C8B-B14F-4D97-AF65-F5344CB8AC3E}">
        <p14:creationId xmlns:p14="http://schemas.microsoft.com/office/powerpoint/2010/main" val="2000146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3"/>
            <a:ext cx="9144000" cy="2387600"/>
          </a:xfrm>
        </p:spPr>
        <p:txBody>
          <a:bodyPr anchor="b"/>
          <a:lstStyle>
            <a:lvl1pPr algn="ctr">
              <a:defRPr sz="5802"/>
            </a:lvl1pPr>
          </a:lstStyle>
          <a:p>
            <a:r>
              <a:rPr lang="en-US"/>
              <a:t>Click to edit Master title style</a:t>
            </a:r>
          </a:p>
        </p:txBody>
      </p:sp>
      <p:sp>
        <p:nvSpPr>
          <p:cNvPr id="3" name="Subtitle 2"/>
          <p:cNvSpPr>
            <a:spLocks noGrp="1"/>
          </p:cNvSpPr>
          <p:nvPr>
            <p:ph type="subTitle" idx="1"/>
          </p:nvPr>
        </p:nvSpPr>
        <p:spPr>
          <a:xfrm>
            <a:off x="1524002" y="3602038"/>
            <a:ext cx="9144000" cy="1655762"/>
          </a:xfrm>
          <a:prstGeom prst="rect">
            <a:avLst/>
          </a:prstGeom>
        </p:spPr>
        <p:txBody>
          <a:bodyPr/>
          <a:lstStyle>
            <a:lvl1pPr marL="0" indent="0" algn="ctr">
              <a:buNone/>
              <a:defRPr sz="2321"/>
            </a:lvl1pPr>
            <a:lvl2pPr marL="442118" indent="0" algn="ctr">
              <a:buNone/>
              <a:defRPr sz="1934"/>
            </a:lvl2pPr>
            <a:lvl3pPr marL="884237" indent="0" algn="ctr">
              <a:buNone/>
              <a:defRPr sz="1740"/>
            </a:lvl3pPr>
            <a:lvl4pPr marL="1326355" indent="0" algn="ctr">
              <a:buNone/>
              <a:defRPr sz="1547"/>
            </a:lvl4pPr>
            <a:lvl5pPr marL="1768473" indent="0" algn="ctr">
              <a:buNone/>
              <a:defRPr sz="1547"/>
            </a:lvl5pPr>
            <a:lvl6pPr marL="2210593" indent="0" algn="ctr">
              <a:buNone/>
              <a:defRPr sz="1547"/>
            </a:lvl6pPr>
            <a:lvl7pPr marL="2652711" indent="0" algn="ctr">
              <a:buNone/>
              <a:defRPr sz="1547"/>
            </a:lvl7pPr>
            <a:lvl8pPr marL="3094829" indent="0" algn="ctr">
              <a:buNone/>
              <a:defRPr sz="1547"/>
            </a:lvl8pPr>
            <a:lvl9pPr marL="3536948" indent="0" algn="ctr">
              <a:buNone/>
              <a:defRPr sz="1547"/>
            </a:lvl9pPr>
          </a:lstStyle>
          <a:p>
            <a:r>
              <a:rPr lang="en-US"/>
              <a:t>Click to edit Master subtitle style</a:t>
            </a:r>
          </a:p>
        </p:txBody>
      </p:sp>
      <p:sp>
        <p:nvSpPr>
          <p:cNvPr id="8" name="Picture Placeholder 7"/>
          <p:cNvSpPr>
            <a:spLocks noGrp="1"/>
          </p:cNvSpPr>
          <p:nvPr>
            <p:ph type="pic" sz="quarter" idx="13"/>
          </p:nvPr>
        </p:nvSpPr>
        <p:spPr>
          <a:xfrm>
            <a:off x="1" y="0"/>
            <a:ext cx="12192000" cy="6858000"/>
          </a:xfrm>
          <a:prstGeom prst="rect">
            <a:avLst/>
          </a:prstGeom>
        </p:spPr>
        <p:txBody>
          <a:bodyPr rtlCol="0">
            <a:normAutofit/>
          </a:bodyPr>
          <a:lstStyle/>
          <a:p>
            <a:pPr lvl="0"/>
            <a:endParaRPr lang="en-US" noProof="0"/>
          </a:p>
        </p:txBody>
      </p:sp>
    </p:spTree>
    <p:extLst>
      <p:ext uri="{BB962C8B-B14F-4D97-AF65-F5344CB8AC3E}">
        <p14:creationId xmlns:p14="http://schemas.microsoft.com/office/powerpoint/2010/main" val="1478050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6629CCF-DD5B-4146-841B-115D0061CDFE}"/>
              </a:ext>
            </a:extLst>
          </p:cNvPr>
          <p:cNvSpPr txBox="1">
            <a:spLocks/>
          </p:cNvSpPr>
          <p:nvPr userDrawn="1"/>
        </p:nvSpPr>
        <p:spPr>
          <a:xfrm>
            <a:off x="226423" y="109176"/>
            <a:ext cx="10972801" cy="715962"/>
          </a:xfrm>
          <a:prstGeom prst="rect">
            <a:avLst/>
          </a:prstGeom>
          <a:gradFill flip="none" rotWithShape="1">
            <a:gsLst>
              <a:gs pos="0">
                <a:srgbClr val="002060"/>
              </a:gs>
              <a:gs pos="47000">
                <a:srgbClr val="0D60A7"/>
              </a:gs>
              <a:gs pos="100000">
                <a:srgbClr val="00B0F0"/>
              </a:gs>
            </a:gsLst>
            <a:lin ang="16200000" scaled="1"/>
            <a:tileRect/>
          </a:gra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4399"/>
              <a:t> </a:t>
            </a:r>
          </a:p>
        </p:txBody>
      </p:sp>
      <p:sp>
        <p:nvSpPr>
          <p:cNvPr id="2" name="Title 1"/>
          <p:cNvSpPr>
            <a:spLocks noGrp="1"/>
          </p:cNvSpPr>
          <p:nvPr>
            <p:ph type="title"/>
          </p:nvPr>
        </p:nvSpPr>
        <p:spPr>
          <a:xfrm>
            <a:off x="226423" y="109176"/>
            <a:ext cx="10972801" cy="715962"/>
          </a:xfrm>
          <a:prstGeom prst="rect">
            <a:avLst/>
          </a:prstGeom>
        </p:spPr>
        <p:txBody>
          <a:bodyPr/>
          <a:lstStyle>
            <a:lvl1pPr>
              <a:defRPr>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a:xfrm>
            <a:off x="9316589" y="6482487"/>
            <a:ext cx="2844800" cy="365125"/>
          </a:xfrm>
          <a:prstGeom prst="rect">
            <a:avLst/>
          </a:prstGeom>
        </p:spPr>
        <p:txBody>
          <a:bodyPr/>
          <a:lstStyle/>
          <a:p>
            <a:fld id="{03462AA6-59AE-4369-B509-908C613F1114}" type="slidenum">
              <a:rPr lang="en-US" smtClean="0">
                <a:solidFill>
                  <a:prstClr val="black"/>
                </a:solidFill>
              </a:rPr>
              <a:pPr/>
              <a:t>‹#›</a:t>
            </a:fld>
            <a:endParaRPr lang="en-US">
              <a:solidFill>
                <a:prstClr val="black"/>
              </a:solidFill>
            </a:endParaRPr>
          </a:p>
        </p:txBody>
      </p:sp>
      <p:sp>
        <p:nvSpPr>
          <p:cNvPr id="8" name="Title 1">
            <a:extLst>
              <a:ext uri="{FF2B5EF4-FFF2-40B4-BE49-F238E27FC236}">
                <a16:creationId xmlns:a16="http://schemas.microsoft.com/office/drawing/2014/main" id="{7FD852C5-F294-CC4F-BBBF-646379C599DA}"/>
              </a:ext>
            </a:extLst>
          </p:cNvPr>
          <p:cNvSpPr txBox="1">
            <a:spLocks/>
          </p:cNvSpPr>
          <p:nvPr userDrawn="1"/>
        </p:nvSpPr>
        <p:spPr>
          <a:xfrm>
            <a:off x="226423" y="-838200"/>
            <a:ext cx="10972801" cy="715962"/>
          </a:xfrm>
          <a:prstGeom prst="rect">
            <a:avLst/>
          </a:prstGeom>
          <a:gradFill flip="none" rotWithShape="1">
            <a:gsLst>
              <a:gs pos="0">
                <a:srgbClr val="002060"/>
              </a:gs>
              <a:gs pos="47000">
                <a:srgbClr val="0D60A7"/>
              </a:gs>
              <a:gs pos="100000">
                <a:srgbClr val="00B0F0"/>
              </a:gs>
            </a:gsLst>
            <a:lin ang="16200000" scaled="1"/>
            <a:tileRect/>
          </a:gra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4399"/>
              <a:t> </a:t>
            </a:r>
          </a:p>
        </p:txBody>
      </p:sp>
    </p:spTree>
    <p:extLst>
      <p:ext uri="{BB962C8B-B14F-4D97-AF65-F5344CB8AC3E}">
        <p14:creationId xmlns:p14="http://schemas.microsoft.com/office/powerpoint/2010/main" val="2184806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phone_06_layout">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904380" y="0"/>
            <a:ext cx="7287620" cy="6880280"/>
          </a:xfrm>
          <a:custGeom>
            <a:avLst/>
            <a:gdLst>
              <a:gd name="connsiteX0" fmla="*/ 0 w 14557568"/>
              <a:gd name="connsiteY0" fmla="*/ 13716000 h 13716000"/>
              <a:gd name="connsiteX1" fmla="*/ 0 w 14557568"/>
              <a:gd name="connsiteY1" fmla="*/ 0 h 13716000"/>
              <a:gd name="connsiteX2" fmla="*/ 14557568 w 14557568"/>
              <a:gd name="connsiteY2" fmla="*/ 13716000 h 13716000"/>
              <a:gd name="connsiteX3" fmla="*/ 0 w 14557568"/>
              <a:gd name="connsiteY3" fmla="*/ 13716000 h 13716000"/>
              <a:gd name="connsiteX0" fmla="*/ 0 w 14557568"/>
              <a:gd name="connsiteY0" fmla="*/ 13827399 h 13827399"/>
              <a:gd name="connsiteX1" fmla="*/ 6661869 w 14557568"/>
              <a:gd name="connsiteY1" fmla="*/ 0 h 13827399"/>
              <a:gd name="connsiteX2" fmla="*/ 14557568 w 14557568"/>
              <a:gd name="connsiteY2" fmla="*/ 13827399 h 13827399"/>
              <a:gd name="connsiteX3" fmla="*/ 0 w 14557568"/>
              <a:gd name="connsiteY3" fmla="*/ 13827399 h 13827399"/>
              <a:gd name="connsiteX0" fmla="*/ 0 w 14557568"/>
              <a:gd name="connsiteY0" fmla="*/ 13827399 h 13827399"/>
              <a:gd name="connsiteX1" fmla="*/ 6466965 w 14557568"/>
              <a:gd name="connsiteY1" fmla="*/ 289637 h 13827399"/>
              <a:gd name="connsiteX2" fmla="*/ 6661869 w 14557568"/>
              <a:gd name="connsiteY2" fmla="*/ 0 h 13827399"/>
              <a:gd name="connsiteX3" fmla="*/ 14557568 w 14557568"/>
              <a:gd name="connsiteY3" fmla="*/ 13827399 h 13827399"/>
              <a:gd name="connsiteX4" fmla="*/ 0 w 14557568"/>
              <a:gd name="connsiteY4" fmla="*/ 13827399 h 13827399"/>
              <a:gd name="connsiteX0" fmla="*/ 0 w 14557568"/>
              <a:gd name="connsiteY0" fmla="*/ 13871959 h 13871959"/>
              <a:gd name="connsiteX1" fmla="*/ 6466965 w 14557568"/>
              <a:gd name="connsiteY1" fmla="*/ 334197 h 13871959"/>
              <a:gd name="connsiteX2" fmla="*/ 7419406 w 14557568"/>
              <a:gd name="connsiteY2" fmla="*/ 0 h 13871959"/>
              <a:gd name="connsiteX3" fmla="*/ 14557568 w 14557568"/>
              <a:gd name="connsiteY3" fmla="*/ 13871959 h 13871959"/>
              <a:gd name="connsiteX4" fmla="*/ 0 w 14557568"/>
              <a:gd name="connsiteY4" fmla="*/ 13871959 h 13871959"/>
              <a:gd name="connsiteX0" fmla="*/ 0 w 14557568"/>
              <a:gd name="connsiteY0" fmla="*/ 13871959 h 13871959"/>
              <a:gd name="connsiteX1" fmla="*/ 6556087 w 14557568"/>
              <a:gd name="connsiteY1" fmla="*/ 155959 h 13871959"/>
              <a:gd name="connsiteX2" fmla="*/ 7419406 w 14557568"/>
              <a:gd name="connsiteY2" fmla="*/ 0 h 13871959"/>
              <a:gd name="connsiteX3" fmla="*/ 14557568 w 14557568"/>
              <a:gd name="connsiteY3" fmla="*/ 13871959 h 13871959"/>
              <a:gd name="connsiteX4" fmla="*/ 0 w 14557568"/>
              <a:gd name="connsiteY4" fmla="*/ 13871959 h 13871959"/>
              <a:gd name="connsiteX0" fmla="*/ 0 w 14571445"/>
              <a:gd name="connsiteY0" fmla="*/ 13760560 h 13760560"/>
              <a:gd name="connsiteX1" fmla="*/ 6556087 w 14571445"/>
              <a:gd name="connsiteY1" fmla="*/ 44560 h 13760560"/>
              <a:gd name="connsiteX2" fmla="*/ 14571445 w 14571445"/>
              <a:gd name="connsiteY2" fmla="*/ 0 h 13760560"/>
              <a:gd name="connsiteX3" fmla="*/ 14557568 w 14571445"/>
              <a:gd name="connsiteY3" fmla="*/ 13760560 h 13760560"/>
              <a:gd name="connsiteX4" fmla="*/ 0 w 14571445"/>
              <a:gd name="connsiteY4" fmla="*/ 13760560 h 1376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1445" h="13760560">
                <a:moveTo>
                  <a:pt x="0" y="13760560"/>
                </a:moveTo>
                <a:lnTo>
                  <a:pt x="6556087" y="44560"/>
                </a:lnTo>
                <a:lnTo>
                  <a:pt x="14571445" y="0"/>
                </a:lnTo>
                <a:cubicBezTo>
                  <a:pt x="14566819" y="4586853"/>
                  <a:pt x="14562194" y="9173707"/>
                  <a:pt x="14557568" y="13760560"/>
                </a:cubicBezTo>
                <a:lnTo>
                  <a:pt x="0" y="13760560"/>
                </a:lnTo>
                <a:close/>
              </a:path>
            </a:pathLst>
          </a:custGeom>
        </p:spPr>
        <p:txBody>
          <a:bodyPr/>
          <a:lstStyle/>
          <a:p>
            <a:endParaRPr lang="en-US"/>
          </a:p>
        </p:txBody>
      </p:sp>
    </p:spTree>
    <p:extLst>
      <p:ext uri="{BB962C8B-B14F-4D97-AF65-F5344CB8AC3E}">
        <p14:creationId xmlns:p14="http://schemas.microsoft.com/office/powerpoint/2010/main" val="13427092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3" name="Picture 2" descr="A large metal object in a room&#10;&#10;Description automatically generated">
            <a:extLst>
              <a:ext uri="{FF2B5EF4-FFF2-40B4-BE49-F238E27FC236}">
                <a16:creationId xmlns:a16="http://schemas.microsoft.com/office/drawing/2014/main" id="{70264B08-0595-4271-3E6C-D94E8778A4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0"/>
            <a:ext cx="12192000" cy="6858000"/>
          </a:xfrm>
          <a:prstGeom prst="rect">
            <a:avLst/>
          </a:prstGeom>
        </p:spPr>
      </p:pic>
      <p:sp>
        <p:nvSpPr>
          <p:cNvPr id="10" name="Footer Placeholder 4">
            <a:extLst>
              <a:ext uri="{FF2B5EF4-FFF2-40B4-BE49-F238E27FC236}">
                <a16:creationId xmlns:a16="http://schemas.microsoft.com/office/drawing/2014/main" id="{5E8359E1-B254-97E2-C05D-7BCBFF7B4164}"/>
              </a:ext>
            </a:extLst>
          </p:cNvPr>
          <p:cNvSpPr>
            <a:spLocks noGrp="1"/>
          </p:cNvSpPr>
          <p:nvPr>
            <p:ph type="ftr" sz="quarter" idx="11"/>
          </p:nvPr>
        </p:nvSpPr>
        <p:spPr>
          <a:xfrm>
            <a:off x="4039652" y="6239777"/>
            <a:ext cx="4115872" cy="365125"/>
          </a:xfrm>
          <a:prstGeom prst="rect">
            <a:avLst/>
          </a:prstGeom>
        </p:spPr>
        <p:txBody>
          <a:bodyPr/>
          <a:lstStyle>
            <a:lvl1pPr>
              <a:defRPr>
                <a:solidFill>
                  <a:schemeClr val="bg2"/>
                </a:solidFill>
              </a:defRPr>
            </a:lvl1pPr>
          </a:lstStyle>
          <a:p>
            <a:endParaRPr lang="en-US"/>
          </a:p>
        </p:txBody>
      </p:sp>
      <p:sp>
        <p:nvSpPr>
          <p:cNvPr id="12" name="Slide Number Placeholder 5">
            <a:extLst>
              <a:ext uri="{FF2B5EF4-FFF2-40B4-BE49-F238E27FC236}">
                <a16:creationId xmlns:a16="http://schemas.microsoft.com/office/drawing/2014/main" id="{F0878565-2A33-1333-90CC-9BC3F743A4D1}"/>
              </a:ext>
            </a:extLst>
          </p:cNvPr>
          <p:cNvSpPr>
            <a:spLocks noGrp="1"/>
          </p:cNvSpPr>
          <p:nvPr>
            <p:ph type="sldNum" sz="quarter" idx="12"/>
          </p:nvPr>
        </p:nvSpPr>
        <p:spPr>
          <a:xfrm>
            <a:off x="8582294" y="6239777"/>
            <a:ext cx="2743915" cy="365125"/>
          </a:xfrm>
        </p:spPr>
        <p:txBody>
          <a:bodyPr/>
          <a:lstStyle>
            <a:lvl1pPr>
              <a:defRPr>
                <a:solidFill>
                  <a:srgbClr val="65CBF9"/>
                </a:solidFill>
              </a:defRPr>
            </a:lvl1pPr>
          </a:lstStyle>
          <a:p>
            <a:fld id="{2E8C51FE-49D9-314D-9957-ABBF7DDE8782}" type="slidenum">
              <a:rPr lang="en-US" smtClean="0"/>
              <a:pPr/>
              <a:t>‹#›</a:t>
            </a:fld>
            <a:endParaRPr lang="en-US"/>
          </a:p>
        </p:txBody>
      </p:sp>
      <p:sp>
        <p:nvSpPr>
          <p:cNvPr id="15" name="Subtitle 2">
            <a:extLst>
              <a:ext uri="{FF2B5EF4-FFF2-40B4-BE49-F238E27FC236}">
                <a16:creationId xmlns:a16="http://schemas.microsoft.com/office/drawing/2014/main" id="{8604B529-AB17-BC03-799F-E6EB34869EBE}"/>
              </a:ext>
            </a:extLst>
          </p:cNvPr>
          <p:cNvSpPr>
            <a:spLocks noGrp="1"/>
          </p:cNvSpPr>
          <p:nvPr>
            <p:ph type="subTitle" idx="1" hasCustomPrompt="1"/>
          </p:nvPr>
        </p:nvSpPr>
        <p:spPr>
          <a:xfrm>
            <a:off x="1537677" y="4605640"/>
            <a:ext cx="5265629" cy="942822"/>
          </a:xfrm>
        </p:spPr>
        <p:txBody>
          <a:bodyPr wrap="square">
            <a:spAutoFit/>
          </a:bodyPr>
          <a:lstStyle>
            <a:lvl1pPr marL="0" indent="0" algn="l">
              <a:spcBef>
                <a:spcPts val="400"/>
              </a:spcBef>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6" name="Picture 15">
            <a:extLst>
              <a:ext uri="{FF2B5EF4-FFF2-40B4-BE49-F238E27FC236}">
                <a16:creationId xmlns:a16="http://schemas.microsoft.com/office/drawing/2014/main" id="{08D3AF92-B0E3-5817-6DEF-8264B19BEA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59715" y="349144"/>
            <a:ext cx="2770296" cy="840423"/>
          </a:xfrm>
          <a:prstGeom prst="rect">
            <a:avLst/>
          </a:prstGeom>
        </p:spPr>
      </p:pic>
      <p:grpSp>
        <p:nvGrpSpPr>
          <p:cNvPr id="17" name="Group 16">
            <a:extLst>
              <a:ext uri="{FF2B5EF4-FFF2-40B4-BE49-F238E27FC236}">
                <a16:creationId xmlns:a16="http://schemas.microsoft.com/office/drawing/2014/main" id="{27C36FDB-7ABD-1795-E33E-B8BEFD552DC8}"/>
              </a:ext>
            </a:extLst>
          </p:cNvPr>
          <p:cNvGrpSpPr/>
          <p:nvPr userDrawn="1"/>
        </p:nvGrpSpPr>
        <p:grpSpPr>
          <a:xfrm>
            <a:off x="-499882" y="-532416"/>
            <a:ext cx="3373761" cy="7642900"/>
            <a:chOff x="-473777" y="-10705"/>
            <a:chExt cx="3197522" cy="6876906"/>
          </a:xfrm>
          <a:solidFill>
            <a:schemeClr val="accent4"/>
          </a:solidFill>
        </p:grpSpPr>
        <p:sp>
          <p:nvSpPr>
            <p:cNvPr id="18" name="Freeform 5">
              <a:extLst>
                <a:ext uri="{FF2B5EF4-FFF2-40B4-BE49-F238E27FC236}">
                  <a16:creationId xmlns:a16="http://schemas.microsoft.com/office/drawing/2014/main" id="{10BE36AA-7B4D-770A-DD9B-4943370ABDD2}"/>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6">
              <a:extLst>
                <a:ext uri="{FF2B5EF4-FFF2-40B4-BE49-F238E27FC236}">
                  <a16:creationId xmlns:a16="http://schemas.microsoft.com/office/drawing/2014/main" id="{2A2B409B-D9E6-4BF3-A571-CE2C1DB5C3A5}"/>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4" name="TextBox 23">
            <a:extLst>
              <a:ext uri="{FF2B5EF4-FFF2-40B4-BE49-F238E27FC236}">
                <a16:creationId xmlns:a16="http://schemas.microsoft.com/office/drawing/2014/main" id="{2E0D06E3-85F7-8693-22FD-6EF34024FD83}"/>
              </a:ext>
            </a:extLst>
          </p:cNvPr>
          <p:cNvSpPr txBox="1"/>
          <p:nvPr userDrawn="1"/>
        </p:nvSpPr>
        <p:spPr>
          <a:xfrm>
            <a:off x="1537677" y="2667400"/>
            <a:ext cx="4512824" cy="615527"/>
          </a:xfrm>
          <a:prstGeom prst="rect">
            <a:avLst/>
          </a:prstGeom>
          <a:noFill/>
          <a:effectLst>
            <a:outerShdw blurRad="50800" dist="50800" dir="3600000" sx="1000" sy="1000" algn="ctr" rotWithShape="0">
              <a:srgbClr val="000000">
                <a:alpha val="80000"/>
              </a:srgbClr>
            </a:outerShdw>
          </a:effectLst>
        </p:spPr>
        <p:txBody>
          <a:bodyPr wrap="square" lIns="91414" tIns="45707" rIns="91414" bIns="45707" rtlCol="0">
            <a:spAutoFit/>
          </a:bodyPr>
          <a:lstStyle/>
          <a:p>
            <a:pPr defTabSz="914126"/>
            <a:r>
              <a:rPr lang="en-US" sz="1600" spc="90">
                <a:solidFill>
                  <a:prstClr val="white"/>
                </a:solidFill>
                <a:effectLst>
                  <a:outerShdw blurRad="50800" dist="38100" dir="2700000" algn="tl" rotWithShape="0">
                    <a:prstClr val="black">
                      <a:alpha val="40000"/>
                    </a:prstClr>
                  </a:outerShdw>
                </a:effectLst>
                <a:latin typeface="Helvetica" pitchFamily="2" charset="0"/>
                <a:cs typeface="Arial" panose="020B0604020202020204" pitchFamily="34" charset="0"/>
              </a:rPr>
              <a:t>The cornerstone of </a:t>
            </a:r>
            <a:r>
              <a:rPr lang="en-US" sz="1800" spc="90">
                <a:solidFill>
                  <a:prstClr val="white"/>
                </a:solidFill>
                <a:effectLst>
                  <a:outerShdw blurRad="50800" dist="38100" dir="2700000" algn="tl" rotWithShape="0">
                    <a:prstClr val="black">
                      <a:alpha val="40000"/>
                    </a:prstClr>
                  </a:outerShdw>
                </a:effectLst>
                <a:latin typeface="Helvetica" pitchFamily="2" charset="0"/>
                <a:cs typeface="Arial" panose="020B0604020202020204" pitchFamily="34" charset="0"/>
              </a:rPr>
              <a:t>NASA’s</a:t>
            </a:r>
            <a:r>
              <a:rPr lang="en-US" sz="1600" spc="90">
                <a:solidFill>
                  <a:prstClr val="white"/>
                </a:solidFill>
                <a:effectLst>
                  <a:outerShdw blurRad="50800" dist="38100" dir="2700000" algn="tl" rotWithShape="0">
                    <a:prstClr val="black">
                      <a:alpha val="40000"/>
                    </a:prstClr>
                  </a:outerShdw>
                </a:effectLst>
                <a:latin typeface="Helvetica" pitchFamily="2" charset="0"/>
                <a:cs typeface="Arial" panose="020B0604020202020204" pitchFamily="34" charset="0"/>
              </a:rPr>
              <a:t> current and future missions</a:t>
            </a:r>
          </a:p>
        </p:txBody>
      </p:sp>
      <p:sp>
        <p:nvSpPr>
          <p:cNvPr id="25" name="Oval 24">
            <a:extLst>
              <a:ext uri="{FF2B5EF4-FFF2-40B4-BE49-F238E27FC236}">
                <a16:creationId xmlns:a16="http://schemas.microsoft.com/office/drawing/2014/main" id="{E1BCC8F0-4FA0-FF18-FA37-FF71403394C2}"/>
              </a:ext>
            </a:extLst>
          </p:cNvPr>
          <p:cNvSpPr/>
          <p:nvPr userDrawn="1"/>
        </p:nvSpPr>
        <p:spPr>
          <a:xfrm>
            <a:off x="11256866" y="5937300"/>
            <a:ext cx="659026" cy="6588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descr="Shape, icon&#10;&#10;Description automatically generated with medium confidence">
            <a:extLst>
              <a:ext uri="{FF2B5EF4-FFF2-40B4-BE49-F238E27FC236}">
                <a16:creationId xmlns:a16="http://schemas.microsoft.com/office/drawing/2014/main" id="{CE2731D0-CDE5-2610-8F36-EA9192C7B2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57692" y="5928555"/>
            <a:ext cx="657376" cy="676347"/>
          </a:xfrm>
          <a:prstGeom prst="rect">
            <a:avLst/>
          </a:prstGeom>
        </p:spPr>
      </p:pic>
      <p:sp>
        <p:nvSpPr>
          <p:cNvPr id="27" name="TextBox 26">
            <a:extLst>
              <a:ext uri="{FF2B5EF4-FFF2-40B4-BE49-F238E27FC236}">
                <a16:creationId xmlns:a16="http://schemas.microsoft.com/office/drawing/2014/main" id="{0D019D5C-1E07-870A-EBE0-1402043F47A2}"/>
              </a:ext>
            </a:extLst>
          </p:cNvPr>
          <p:cNvSpPr txBox="1"/>
          <p:nvPr userDrawn="1"/>
        </p:nvSpPr>
        <p:spPr>
          <a:xfrm>
            <a:off x="1537677" y="6266728"/>
            <a:ext cx="2632815" cy="276999"/>
          </a:xfrm>
          <a:prstGeom prst="rect">
            <a:avLst/>
          </a:prstGeom>
          <a:noFill/>
        </p:spPr>
        <p:txBody>
          <a:bodyPr wrap="square" rtlCol="0">
            <a:spAutoFit/>
          </a:bodyPr>
          <a:lstStyle/>
          <a:p>
            <a:r>
              <a:rPr lang="en-US" sz="1200" b="1" i="0" err="1">
                <a:solidFill>
                  <a:schemeClr val="bg1"/>
                </a:solidFill>
                <a:latin typeface="Helvetica" pitchFamily="2" charset="0"/>
              </a:rPr>
              <a:t>www.nasa.gov</a:t>
            </a:r>
            <a:endParaRPr lang="en-US" sz="1200" b="1" i="0">
              <a:solidFill>
                <a:schemeClr val="bg1"/>
              </a:solidFill>
              <a:latin typeface="Helvetica" pitchFamily="2" charset="0"/>
            </a:endParaRPr>
          </a:p>
        </p:txBody>
      </p:sp>
      <p:pic>
        <p:nvPicPr>
          <p:cNvPr id="2" name="Picture 1" descr="Logo&#10;&#10;Description automatically generated">
            <a:extLst>
              <a:ext uri="{FF2B5EF4-FFF2-40B4-BE49-F238E27FC236}">
                <a16:creationId xmlns:a16="http://schemas.microsoft.com/office/drawing/2014/main" id="{CC80B846-9127-B2E1-EFB0-CCFBA0A19AD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5871" b="18074"/>
          <a:stretch/>
        </p:blipFill>
        <p:spPr>
          <a:xfrm>
            <a:off x="1465845" y="1117034"/>
            <a:ext cx="4968123" cy="1484243"/>
          </a:xfrm>
          <a:prstGeom prst="rect">
            <a:avLst/>
          </a:prstGeom>
        </p:spPr>
      </p:pic>
    </p:spTree>
    <p:extLst>
      <p:ext uri="{BB962C8B-B14F-4D97-AF65-F5344CB8AC3E}">
        <p14:creationId xmlns:p14="http://schemas.microsoft.com/office/powerpoint/2010/main" val="415391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C7D33D-D107-925D-BAD8-039A0E62E611}"/>
              </a:ext>
            </a:extLst>
          </p:cNvPr>
          <p:cNvSpPr>
            <a:spLocks noGrp="1"/>
          </p:cNvSpPr>
          <p:nvPr>
            <p:ph type="dt" sz="half" idx="10"/>
          </p:nvPr>
        </p:nvSpPr>
        <p:spPr/>
        <p:txBody>
          <a:bodyPr/>
          <a:lstStyle/>
          <a:p>
            <a:fld id="{C35AD183-88EC-F446-87E8-77E744277B67}" type="datetime1">
              <a:rPr lang="en-US" smtClean="0"/>
              <a:t>1/24/2024</a:t>
            </a:fld>
            <a:endParaRPr lang="en-US"/>
          </a:p>
        </p:txBody>
      </p:sp>
      <p:sp>
        <p:nvSpPr>
          <p:cNvPr id="3" name="Footer Placeholder 2">
            <a:extLst>
              <a:ext uri="{FF2B5EF4-FFF2-40B4-BE49-F238E27FC236}">
                <a16:creationId xmlns:a16="http://schemas.microsoft.com/office/drawing/2014/main" id="{B686E3CA-264B-302F-56A1-9CB29C8A1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29AD1-E5AB-BD51-9F1F-42F86E2849CF}"/>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6172692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6423" y="228600"/>
            <a:ext cx="10972801" cy="596538"/>
          </a:xfrm>
          <a:prstGeom prst="rect">
            <a:avLst/>
          </a:prstGeom>
          <a:noFill/>
        </p:spPr>
        <p:txBody>
          <a:bodyPr/>
          <a:lstStyle/>
          <a:p>
            <a:r>
              <a:rPr lang="en-US"/>
              <a:t>Click to edit Master title style</a:t>
            </a:r>
          </a:p>
        </p:txBody>
      </p:sp>
      <p:sp>
        <p:nvSpPr>
          <p:cNvPr id="4" name="Slide Number Placeholder 3"/>
          <p:cNvSpPr>
            <a:spLocks noGrp="1"/>
          </p:cNvSpPr>
          <p:nvPr>
            <p:ph type="sldNum" sz="quarter" idx="11"/>
          </p:nvPr>
        </p:nvSpPr>
        <p:spPr>
          <a:xfrm>
            <a:off x="9316589" y="6482487"/>
            <a:ext cx="2844800" cy="365125"/>
          </a:xfrm>
          <a:prstGeom prst="rect">
            <a:avLst/>
          </a:prstGeom>
        </p:spPr>
        <p:txBody>
          <a:bodyPr/>
          <a:lstStyle/>
          <a:p>
            <a:fld id="{03462AA6-59AE-4369-B509-908C613F1114}" type="slidenum">
              <a:rPr lang="en-US" smtClean="0">
                <a:solidFill>
                  <a:prstClr val="black"/>
                </a:solidFill>
              </a:rPr>
              <a:pPr/>
              <a:t>‹#›</a:t>
            </a:fld>
            <a:endParaRPr lang="en-US">
              <a:solidFill>
                <a:prstClr val="black"/>
              </a:solidFill>
            </a:endParaRPr>
          </a:p>
        </p:txBody>
      </p:sp>
      <p:pic>
        <p:nvPicPr>
          <p:cNvPr id="7" name="Picture 6">
            <a:extLst>
              <a:ext uri="{FF2B5EF4-FFF2-40B4-BE49-F238E27FC236}">
                <a16:creationId xmlns:a16="http://schemas.microsoft.com/office/drawing/2014/main" id="{70DD560E-8657-543D-778C-15455AC7B0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0916" y="6282625"/>
            <a:ext cx="1144026" cy="459779"/>
          </a:xfrm>
          <a:prstGeom prst="rect">
            <a:avLst/>
          </a:prstGeom>
        </p:spPr>
      </p:pic>
      <p:sp>
        <p:nvSpPr>
          <p:cNvPr id="8" name="TextBox 7">
            <a:extLst>
              <a:ext uri="{FF2B5EF4-FFF2-40B4-BE49-F238E27FC236}">
                <a16:creationId xmlns:a16="http://schemas.microsoft.com/office/drawing/2014/main" id="{C032418A-6373-82B8-64B3-361AADADFEC8}"/>
              </a:ext>
            </a:extLst>
          </p:cNvPr>
          <p:cNvSpPr txBox="1"/>
          <p:nvPr userDrawn="1"/>
        </p:nvSpPr>
        <p:spPr>
          <a:xfrm>
            <a:off x="1751468" y="6380181"/>
            <a:ext cx="7012226" cy="276999"/>
          </a:xfrm>
          <a:prstGeom prst="rect">
            <a:avLst/>
          </a:prstGeom>
          <a:noFill/>
        </p:spPr>
        <p:txBody>
          <a:bodyPr wrap="square" rtlCol="0">
            <a:spAutoFit/>
          </a:bodyPr>
          <a:lstStyle/>
          <a:p>
            <a:r>
              <a:rPr lang="en-US" sz="1200" spc="300">
                <a:solidFill>
                  <a:srgbClr val="0D60A7"/>
                </a:solidFill>
              </a:rPr>
              <a:t>The cornerstone of NASA’s current and future missions</a:t>
            </a:r>
          </a:p>
        </p:txBody>
      </p:sp>
    </p:spTree>
    <p:extLst>
      <p:ext uri="{BB962C8B-B14F-4D97-AF65-F5344CB8AC3E}">
        <p14:creationId xmlns:p14="http://schemas.microsoft.com/office/powerpoint/2010/main" val="1268987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6423" y="228600"/>
            <a:ext cx="10972801" cy="596538"/>
          </a:xfrm>
          <a:prstGeom prst="rect">
            <a:avLst/>
          </a:prstGeom>
          <a:noFill/>
        </p:spPr>
        <p:txBody>
          <a:bodyPr/>
          <a:lstStyle>
            <a:lvl1pPr>
              <a:defRPr>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a:xfrm>
            <a:off x="9316589" y="6482487"/>
            <a:ext cx="2844800" cy="365125"/>
          </a:xfrm>
          <a:prstGeom prst="rect">
            <a:avLst/>
          </a:prstGeom>
        </p:spPr>
        <p:txBody>
          <a:bodyPr/>
          <a:lstStyle>
            <a:lvl1pPr>
              <a:defRPr>
                <a:solidFill>
                  <a:schemeClr val="bg1"/>
                </a:solidFill>
              </a:defRPr>
            </a:lvl1pPr>
          </a:lstStyle>
          <a:p>
            <a:fld id="{03462AA6-59AE-4369-B509-908C613F1114}" type="slidenum">
              <a:rPr lang="en-US" smtClean="0"/>
              <a:pPr/>
              <a:t>‹#›</a:t>
            </a:fld>
            <a:endParaRPr lang="en-US"/>
          </a:p>
        </p:txBody>
      </p:sp>
      <p:grpSp>
        <p:nvGrpSpPr>
          <p:cNvPr id="3" name="Group 2">
            <a:extLst>
              <a:ext uri="{FF2B5EF4-FFF2-40B4-BE49-F238E27FC236}">
                <a16:creationId xmlns:a16="http://schemas.microsoft.com/office/drawing/2014/main" id="{3BD93C52-B904-6693-D4BC-4D2DAEC7322E}"/>
              </a:ext>
            </a:extLst>
          </p:cNvPr>
          <p:cNvGrpSpPr/>
          <p:nvPr userDrawn="1"/>
        </p:nvGrpSpPr>
        <p:grpSpPr>
          <a:xfrm>
            <a:off x="11425459" y="310918"/>
            <a:ext cx="513484" cy="527724"/>
            <a:chOff x="11422484" y="310918"/>
            <a:chExt cx="513350" cy="527724"/>
          </a:xfrm>
        </p:grpSpPr>
        <p:sp>
          <p:nvSpPr>
            <p:cNvPr id="5" name="Oval 4">
              <a:extLst>
                <a:ext uri="{FF2B5EF4-FFF2-40B4-BE49-F238E27FC236}">
                  <a16:creationId xmlns:a16="http://schemas.microsoft.com/office/drawing/2014/main" id="{63180AD2-D1A1-8ABB-C1E9-A7266822D869}"/>
                </a:ext>
              </a:extLst>
            </p:cNvPr>
            <p:cNvSpPr/>
            <p:nvPr userDrawn="1"/>
          </p:nvSpPr>
          <p:spPr>
            <a:xfrm>
              <a:off x="11423364" y="318985"/>
              <a:ext cx="511591" cy="511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25">
              <a:extLst>
                <a:ext uri="{FF2B5EF4-FFF2-40B4-BE49-F238E27FC236}">
                  <a16:creationId xmlns:a16="http://schemas.microsoft.com/office/drawing/2014/main" id="{A5B976CD-6E22-4288-F343-9474C33A2336}"/>
                </a:ext>
              </a:extLst>
            </p:cNvPr>
            <p:cNvPicPr preferRelativeResize="0">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11422484" y="310918"/>
              <a:ext cx="513350" cy="52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19395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6423" y="228600"/>
            <a:ext cx="10972801" cy="596538"/>
          </a:xfrm>
          <a:prstGeom prst="rect">
            <a:avLst/>
          </a:prstGeom>
          <a:noFill/>
        </p:spPr>
        <p:txBody>
          <a:bodyPr/>
          <a:lstStyle/>
          <a:p>
            <a:r>
              <a:rPr lang="en-US"/>
              <a:t>Click to edit Master title style</a:t>
            </a:r>
          </a:p>
        </p:txBody>
      </p:sp>
      <p:sp>
        <p:nvSpPr>
          <p:cNvPr id="4" name="Slide Number Placeholder 3"/>
          <p:cNvSpPr>
            <a:spLocks noGrp="1"/>
          </p:cNvSpPr>
          <p:nvPr>
            <p:ph type="sldNum" sz="quarter" idx="11"/>
          </p:nvPr>
        </p:nvSpPr>
        <p:spPr>
          <a:xfrm>
            <a:off x="9316589" y="6482487"/>
            <a:ext cx="2844800" cy="365125"/>
          </a:xfrm>
          <a:prstGeom prst="rect">
            <a:avLst/>
          </a:prstGeom>
        </p:spPr>
        <p:txBody>
          <a:bodyPr/>
          <a:lstStyle/>
          <a:p>
            <a:fld id="{03462AA6-59AE-4369-B509-908C613F1114}" type="slidenum">
              <a:rPr lang="en-US" smtClean="0">
                <a:solidFill>
                  <a:prstClr val="black"/>
                </a:solidFill>
              </a:rPr>
              <a:pPr/>
              <a:t>‹#›</a:t>
            </a:fld>
            <a:endParaRPr lang="en-US">
              <a:solidFill>
                <a:prstClr val="black"/>
              </a:solidFill>
            </a:endParaRPr>
          </a:p>
        </p:txBody>
      </p:sp>
      <p:sp>
        <p:nvSpPr>
          <p:cNvPr id="3" name="Rectangle 2">
            <a:extLst>
              <a:ext uri="{FF2B5EF4-FFF2-40B4-BE49-F238E27FC236}">
                <a16:creationId xmlns:a16="http://schemas.microsoft.com/office/drawing/2014/main" id="{75FFB21D-CB2C-B678-FDC8-744C02514F9A}"/>
              </a:ext>
            </a:extLst>
          </p:cNvPr>
          <p:cNvSpPr/>
          <p:nvPr userDrawn="1"/>
        </p:nvSpPr>
        <p:spPr>
          <a:xfrm>
            <a:off x="379511" y="6019801"/>
            <a:ext cx="8460403" cy="827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619E8E3A-B64C-21F7-AFDB-0370305201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0916" y="6282625"/>
            <a:ext cx="1144026" cy="459779"/>
          </a:xfrm>
          <a:prstGeom prst="rect">
            <a:avLst/>
          </a:prstGeom>
        </p:spPr>
      </p:pic>
      <p:sp>
        <p:nvSpPr>
          <p:cNvPr id="6" name="TextBox 5">
            <a:extLst>
              <a:ext uri="{FF2B5EF4-FFF2-40B4-BE49-F238E27FC236}">
                <a16:creationId xmlns:a16="http://schemas.microsoft.com/office/drawing/2014/main" id="{310B7C86-477B-BAD9-3158-518AC3C9E687}"/>
              </a:ext>
            </a:extLst>
          </p:cNvPr>
          <p:cNvSpPr txBox="1"/>
          <p:nvPr userDrawn="1"/>
        </p:nvSpPr>
        <p:spPr>
          <a:xfrm>
            <a:off x="1751468" y="6380181"/>
            <a:ext cx="7012226" cy="276999"/>
          </a:xfrm>
          <a:prstGeom prst="rect">
            <a:avLst/>
          </a:prstGeom>
          <a:noFill/>
        </p:spPr>
        <p:txBody>
          <a:bodyPr wrap="square" rtlCol="0">
            <a:spAutoFit/>
          </a:bodyPr>
          <a:lstStyle/>
          <a:p>
            <a:r>
              <a:rPr lang="en-US" sz="1200" spc="300">
                <a:solidFill>
                  <a:srgbClr val="0D60A7"/>
                </a:solidFill>
              </a:rPr>
              <a:t>The cornerstone of NASA’s current and future missions</a:t>
            </a:r>
          </a:p>
        </p:txBody>
      </p:sp>
    </p:spTree>
    <p:extLst>
      <p:ext uri="{BB962C8B-B14F-4D97-AF65-F5344CB8AC3E}">
        <p14:creationId xmlns:p14="http://schemas.microsoft.com/office/powerpoint/2010/main" val="21731930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1799" b="1"/>
            </a:lvl1pPr>
            <a:lvl2pPr marL="342789" indent="0">
              <a:buNone/>
              <a:defRPr sz="1500" b="1"/>
            </a:lvl2pPr>
            <a:lvl3pPr marL="685577" indent="0">
              <a:buNone/>
              <a:defRPr sz="1350" b="1"/>
            </a:lvl3pPr>
            <a:lvl4pPr marL="1028366" indent="0">
              <a:buNone/>
              <a:defRPr sz="1200" b="1"/>
            </a:lvl4pPr>
            <a:lvl5pPr marL="1371155" indent="0">
              <a:buNone/>
              <a:defRPr sz="1200" b="1"/>
            </a:lvl5pPr>
            <a:lvl6pPr marL="1713943" indent="0">
              <a:buNone/>
              <a:defRPr sz="1200" b="1"/>
            </a:lvl6pPr>
            <a:lvl7pPr marL="2056731" indent="0">
              <a:buNone/>
              <a:defRPr sz="1200" b="1"/>
            </a:lvl7pPr>
            <a:lvl8pPr marL="2399520" indent="0">
              <a:buNone/>
              <a:defRPr sz="1200" b="1"/>
            </a:lvl8pPr>
            <a:lvl9pPr marL="2742309" indent="0">
              <a:buNone/>
              <a:defRPr sz="1200" b="1"/>
            </a:lvl9pPr>
          </a:lstStyle>
          <a:p>
            <a:pPr lvl="0"/>
            <a:r>
              <a:rPr lang="en-US"/>
              <a:t>Click to edit Master text styles</a:t>
            </a:r>
          </a:p>
        </p:txBody>
      </p:sp>
      <p:sp>
        <p:nvSpPr>
          <p:cNvPr id="4" name="Content Placeholder 3"/>
          <p:cNvSpPr>
            <a:spLocks noGrp="1"/>
          </p:cNvSpPr>
          <p:nvPr>
            <p:ph sz="half" idx="2" hasCustomPrompt="1"/>
          </p:nvPr>
        </p:nvSpPr>
        <p:spPr>
          <a:xfrm>
            <a:off x="609601" y="2174875"/>
            <a:ext cx="5386917" cy="3951288"/>
          </a:xfrm>
          <a:prstGeom prst="rect">
            <a:avLst/>
          </a:prstGeom>
        </p:spPr>
        <p:txBody>
          <a:bodyPr/>
          <a:lstStyle>
            <a:lvl1pPr marL="228531" marR="0" indent="-228531" algn="l" defTabSz="457063" rtl="0" eaLnBrk="1" fontAlgn="auto" latinLnBrk="0" hangingPunct="1">
              <a:lnSpc>
                <a:spcPct val="90000"/>
              </a:lnSpc>
              <a:spcBef>
                <a:spcPts val="1000"/>
              </a:spcBef>
              <a:spcAft>
                <a:spcPts val="0"/>
              </a:spcAft>
              <a:buClr>
                <a:srgbClr val="0D60A7"/>
              </a:buClr>
              <a:buSzPct val="80000"/>
              <a:buFont typeface="Wingdings" pitchFamily="2" charset="2"/>
              <a:buChar char="v"/>
              <a:tabLst/>
              <a:defRPr sz="1799"/>
            </a:lvl1pPr>
            <a:lvl2pPr marL="685594"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sz="1500"/>
            </a:lvl2pPr>
            <a:lvl3pPr marL="1142657"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sz="1350"/>
            </a:lvl3pPr>
            <a:lvl4pPr marL="1599720" marR="0"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sz="1200"/>
            </a:lvl4pPr>
            <a:lvl5pPr>
              <a:defRPr sz="1200"/>
            </a:lvl5pPr>
            <a:lvl6pPr>
              <a:defRPr sz="1200"/>
            </a:lvl6pPr>
            <a:lvl7pPr>
              <a:defRPr sz="1200"/>
            </a:lvl7pPr>
            <a:lvl8pPr>
              <a:defRPr sz="1200"/>
            </a:lvl8pPr>
            <a:lvl9pPr>
              <a:defRPr sz="1200"/>
            </a:lvl9pPr>
          </a:lstStyle>
          <a:p>
            <a:pPr marL="228531" marR="0" lvl="0" indent="-228531" algn="l" defTabSz="457063" rtl="0" eaLnBrk="1" fontAlgn="auto" latinLnBrk="0" hangingPunct="1">
              <a:lnSpc>
                <a:spcPct val="90000"/>
              </a:lnSpc>
              <a:spcBef>
                <a:spcPts val="1000"/>
              </a:spcBef>
              <a:spcAft>
                <a:spcPts val="0"/>
              </a:spcAft>
              <a:buClr>
                <a:srgbClr val="ED7D31"/>
              </a:buClr>
              <a:buSzPct val="80000"/>
              <a:buFont typeface="Wingdings 3" charset="2"/>
              <a:buChar char=""/>
              <a:tabLst/>
              <a:defRPr/>
            </a:pPr>
            <a:r>
              <a:rPr kumimoji="0" lang="en-US" sz="1799"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Edit Master text styles</a:t>
            </a:r>
          </a:p>
          <a:p>
            <a:pPr marL="685594" marR="0" lvl="1"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Second level</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Third level</a:t>
            </a:r>
          </a:p>
          <a:p>
            <a:pPr marL="1599720" marR="0" lvl="3"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Fourth level</a:t>
            </a:r>
          </a:p>
        </p:txBody>
      </p:sp>
      <p:sp>
        <p:nvSpPr>
          <p:cNvPr id="5" name="Text Placeholder 4"/>
          <p:cNvSpPr>
            <a:spLocks noGrp="1"/>
          </p:cNvSpPr>
          <p:nvPr>
            <p:ph type="body" sz="quarter" idx="3"/>
          </p:nvPr>
        </p:nvSpPr>
        <p:spPr>
          <a:xfrm>
            <a:off x="6193372" y="1535113"/>
            <a:ext cx="5389033" cy="639762"/>
          </a:xfrm>
          <a:prstGeom prst="rect">
            <a:avLst/>
          </a:prstGeom>
        </p:spPr>
        <p:txBody>
          <a:bodyPr anchor="b"/>
          <a:lstStyle>
            <a:lvl1pPr marL="0" indent="0">
              <a:buNone/>
              <a:defRPr sz="1799" b="1"/>
            </a:lvl1pPr>
            <a:lvl2pPr marL="342789" indent="0">
              <a:buNone/>
              <a:defRPr sz="1500" b="1"/>
            </a:lvl2pPr>
            <a:lvl3pPr marL="685577" indent="0">
              <a:buNone/>
              <a:defRPr sz="1350" b="1"/>
            </a:lvl3pPr>
            <a:lvl4pPr marL="1028366" indent="0">
              <a:buNone/>
              <a:defRPr sz="1200" b="1"/>
            </a:lvl4pPr>
            <a:lvl5pPr marL="1371155" indent="0">
              <a:buNone/>
              <a:defRPr sz="1200" b="1"/>
            </a:lvl5pPr>
            <a:lvl6pPr marL="1713943" indent="0">
              <a:buNone/>
              <a:defRPr sz="1200" b="1"/>
            </a:lvl6pPr>
            <a:lvl7pPr marL="2056731" indent="0">
              <a:buNone/>
              <a:defRPr sz="1200" b="1"/>
            </a:lvl7pPr>
            <a:lvl8pPr marL="2399520" indent="0">
              <a:buNone/>
              <a:defRPr sz="1200" b="1"/>
            </a:lvl8pPr>
            <a:lvl9pPr marL="2742309" indent="0">
              <a:buNone/>
              <a:defRPr sz="1200" b="1"/>
            </a:lvl9pPr>
          </a:lstStyle>
          <a:p>
            <a:pPr lvl="0"/>
            <a:r>
              <a:rPr lang="en-US"/>
              <a:t>Click to edit Master text styles</a:t>
            </a:r>
          </a:p>
        </p:txBody>
      </p:sp>
      <p:sp>
        <p:nvSpPr>
          <p:cNvPr id="6" name="Content Placeholder 5"/>
          <p:cNvSpPr>
            <a:spLocks noGrp="1"/>
          </p:cNvSpPr>
          <p:nvPr>
            <p:ph sz="quarter" idx="4" hasCustomPrompt="1"/>
          </p:nvPr>
        </p:nvSpPr>
        <p:spPr>
          <a:xfrm>
            <a:off x="6193372" y="2174875"/>
            <a:ext cx="5389033" cy="3951288"/>
          </a:xfrm>
          <a:prstGeom prst="rect">
            <a:avLst/>
          </a:prstGeom>
        </p:spPr>
        <p:txBody>
          <a:bodyPr/>
          <a:lstStyle>
            <a:lvl1pPr marL="228531" marR="0" indent="-228531" algn="l" defTabSz="457063" rtl="0" eaLnBrk="1" fontAlgn="auto" latinLnBrk="0" hangingPunct="1">
              <a:lnSpc>
                <a:spcPct val="90000"/>
              </a:lnSpc>
              <a:spcBef>
                <a:spcPts val="1000"/>
              </a:spcBef>
              <a:spcAft>
                <a:spcPts val="0"/>
              </a:spcAft>
              <a:buClr>
                <a:srgbClr val="3081AC"/>
              </a:buClr>
              <a:buSzPct val="80000"/>
              <a:buFont typeface="Wingdings" pitchFamily="2" charset="2"/>
              <a:buChar char="v"/>
              <a:tabLst/>
              <a:defRPr sz="1799"/>
            </a:lvl1pPr>
            <a:lvl2pPr marL="685594"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sz="1500"/>
            </a:lvl2pPr>
            <a:lvl3pPr marL="1142657"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sz="1350"/>
            </a:lvl3pPr>
            <a:lvl4pPr marL="1599720" marR="0"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sz="1200"/>
            </a:lvl4pPr>
            <a:lvl5pPr>
              <a:defRPr sz="1200"/>
            </a:lvl5pPr>
            <a:lvl6pPr>
              <a:defRPr sz="1200"/>
            </a:lvl6pPr>
            <a:lvl7pPr>
              <a:defRPr sz="1200"/>
            </a:lvl7pPr>
            <a:lvl8pPr>
              <a:defRPr sz="1200"/>
            </a:lvl8pPr>
            <a:lvl9pPr>
              <a:defRPr sz="1200"/>
            </a:lvl9pPr>
          </a:lstStyle>
          <a:p>
            <a:pPr marL="228531" marR="0" lvl="0" indent="-228531" algn="l" defTabSz="457063" rtl="0" eaLnBrk="1" fontAlgn="auto" latinLnBrk="0" hangingPunct="1">
              <a:lnSpc>
                <a:spcPct val="90000"/>
              </a:lnSpc>
              <a:spcBef>
                <a:spcPts val="1000"/>
              </a:spcBef>
              <a:spcAft>
                <a:spcPts val="0"/>
              </a:spcAft>
              <a:buClr>
                <a:srgbClr val="ED7D31"/>
              </a:buClr>
              <a:buSzPct val="80000"/>
              <a:buFont typeface="Wingdings 3" charset="2"/>
              <a:buChar char=""/>
              <a:tabLst/>
              <a:defRPr/>
            </a:pPr>
            <a:r>
              <a:rPr kumimoji="0" lang="en-US" sz="1799"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Edit Master text styles</a:t>
            </a:r>
          </a:p>
          <a:p>
            <a:pPr marL="685594" marR="0" lvl="1"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Second level</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Third level</a:t>
            </a:r>
          </a:p>
          <a:p>
            <a:pPr marL="1599720" marR="0" lvl="3"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Fourth level</a:t>
            </a:r>
          </a:p>
        </p:txBody>
      </p:sp>
      <p:sp>
        <p:nvSpPr>
          <p:cNvPr id="9" name="Slide Number Placeholder 8"/>
          <p:cNvSpPr>
            <a:spLocks noGrp="1"/>
          </p:cNvSpPr>
          <p:nvPr>
            <p:ph type="sldNum" sz="quarter" idx="12"/>
          </p:nvPr>
        </p:nvSpPr>
        <p:spPr>
          <a:xfrm>
            <a:off x="8737601" y="6356359"/>
            <a:ext cx="2844800" cy="365125"/>
          </a:xfrm>
          <a:prstGeom prst="rect">
            <a:avLst/>
          </a:prstGeom>
        </p:spPr>
        <p:txBody>
          <a:bodyPr/>
          <a:lstStyle/>
          <a:p>
            <a:fld id="{3DFB1783-7729-4B47-90BA-530FBB8BA88D}" type="slidenum">
              <a:rPr lang="en-US" smtClean="0">
                <a:solidFill>
                  <a:prstClr val="black">
                    <a:tint val="75000"/>
                  </a:prstClr>
                </a:solidFill>
              </a:rPr>
              <a:pPr/>
              <a:t>‹#›</a:t>
            </a:fld>
            <a:endParaRPr lang="en-US">
              <a:solidFill>
                <a:prstClr val="black">
                  <a:tint val="75000"/>
                </a:prstClr>
              </a:solidFill>
            </a:endParaRPr>
          </a:p>
        </p:txBody>
      </p:sp>
      <p:sp>
        <p:nvSpPr>
          <p:cNvPr id="7" name="Title 5">
            <a:extLst>
              <a:ext uri="{FF2B5EF4-FFF2-40B4-BE49-F238E27FC236}">
                <a16:creationId xmlns:a16="http://schemas.microsoft.com/office/drawing/2014/main" id="{6500A971-44AD-27D1-79AC-F9BDC3C0616F}"/>
              </a:ext>
            </a:extLst>
          </p:cNvPr>
          <p:cNvSpPr>
            <a:spLocks noGrp="1"/>
          </p:cNvSpPr>
          <p:nvPr>
            <p:ph type="title"/>
          </p:nvPr>
        </p:nvSpPr>
        <p:spPr>
          <a:xfrm>
            <a:off x="420916" y="243634"/>
            <a:ext cx="10758715" cy="760312"/>
          </a:xfrm>
          <a:noFill/>
        </p:spPr>
        <p:txBody>
          <a:bodyPr/>
          <a:lstStyle/>
          <a:p>
            <a:r>
              <a:rPr lang="en-US"/>
              <a:t>Recent Accomplishments &amp; Planned Activities</a:t>
            </a:r>
          </a:p>
        </p:txBody>
      </p:sp>
      <p:pic>
        <p:nvPicPr>
          <p:cNvPr id="8" name="Picture 7">
            <a:extLst>
              <a:ext uri="{FF2B5EF4-FFF2-40B4-BE49-F238E27FC236}">
                <a16:creationId xmlns:a16="http://schemas.microsoft.com/office/drawing/2014/main" id="{29FF30F7-1949-0A1D-0075-B8BF5BD4B2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0916" y="6282625"/>
            <a:ext cx="1144026" cy="459779"/>
          </a:xfrm>
          <a:prstGeom prst="rect">
            <a:avLst/>
          </a:prstGeom>
        </p:spPr>
      </p:pic>
      <p:sp>
        <p:nvSpPr>
          <p:cNvPr id="10" name="TextBox 9">
            <a:extLst>
              <a:ext uri="{FF2B5EF4-FFF2-40B4-BE49-F238E27FC236}">
                <a16:creationId xmlns:a16="http://schemas.microsoft.com/office/drawing/2014/main" id="{EAC82FBD-FDE2-B200-CDD4-AE82A99EE701}"/>
              </a:ext>
            </a:extLst>
          </p:cNvPr>
          <p:cNvSpPr txBox="1"/>
          <p:nvPr userDrawn="1"/>
        </p:nvSpPr>
        <p:spPr>
          <a:xfrm>
            <a:off x="1751468" y="6380181"/>
            <a:ext cx="7012226" cy="276999"/>
          </a:xfrm>
          <a:prstGeom prst="rect">
            <a:avLst/>
          </a:prstGeom>
          <a:noFill/>
        </p:spPr>
        <p:txBody>
          <a:bodyPr wrap="square" rtlCol="0">
            <a:spAutoFit/>
          </a:bodyPr>
          <a:lstStyle/>
          <a:p>
            <a:r>
              <a:rPr lang="en-US" sz="1200" spc="300">
                <a:solidFill>
                  <a:srgbClr val="0D60A7"/>
                </a:solidFill>
              </a:rPr>
              <a:t>The cornerstone of NASA’s current and future missions</a:t>
            </a:r>
          </a:p>
        </p:txBody>
      </p:sp>
    </p:spTree>
    <p:extLst>
      <p:ext uri="{BB962C8B-B14F-4D97-AF65-F5344CB8AC3E}">
        <p14:creationId xmlns:p14="http://schemas.microsoft.com/office/powerpoint/2010/main" val="39373980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77D5-AE5E-D44D-8DFA-FD7EEF60C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42CADA-45BB-7544-B917-601DACB59E89}"/>
              </a:ext>
            </a:extLst>
          </p:cNvPr>
          <p:cNvSpPr>
            <a:spLocks noGrp="1"/>
          </p:cNvSpPr>
          <p:nvPr>
            <p:ph idx="1" hasCustomPrompt="1"/>
          </p:nvPr>
        </p:nvSpPr>
        <p:spPr>
          <a:xfrm>
            <a:off x="420915" y="979717"/>
            <a:ext cx="10932887" cy="5040083"/>
          </a:xfrm>
          <a:prstGeom prst="rect">
            <a:avLst/>
          </a:prstGeom>
        </p:spPr>
        <p:txBody>
          <a:bodyPr/>
          <a:lstStyle>
            <a:lvl1pPr marL="228531" marR="0" indent="-228531" algn="l" defTabSz="457063" rtl="0" eaLnBrk="1" fontAlgn="auto" latinLnBrk="0" hangingPunct="1">
              <a:lnSpc>
                <a:spcPct val="90000"/>
              </a:lnSpc>
              <a:spcBef>
                <a:spcPts val="1000"/>
              </a:spcBef>
              <a:spcAft>
                <a:spcPts val="0"/>
              </a:spcAft>
              <a:buClr>
                <a:schemeClr val="accent1"/>
              </a:buClr>
              <a:buSzPct val="80000"/>
              <a:buFont typeface="Wingdings" pitchFamily="2" charset="2"/>
              <a:buChar char="v"/>
              <a:tabLst/>
              <a:defRPr/>
            </a:lvl1pPr>
            <a:lvl2pPr marL="685594"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lvl2pPr>
            <a:lvl3pPr marL="1142657" marR="0"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lvl3pPr>
            <a:lvl4pPr marL="1599720" marR="0"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a:lvl4pPr>
          </a:lstStyle>
          <a:p>
            <a:pPr marL="228531" marR="0" lvl="0" indent="-228531" algn="l" defTabSz="457063" rtl="0" eaLnBrk="1" fontAlgn="auto" latinLnBrk="0" hangingPunct="1">
              <a:lnSpc>
                <a:spcPct val="90000"/>
              </a:lnSpc>
              <a:spcBef>
                <a:spcPts val="1000"/>
              </a:spcBef>
              <a:spcAft>
                <a:spcPts val="0"/>
              </a:spcAft>
              <a:buClr>
                <a:srgbClr val="ED7D31"/>
              </a:buClr>
              <a:buSzPct val="80000"/>
              <a:buFont typeface="Wingdings 3" charset="2"/>
              <a:buChar char=""/>
              <a:tabLst/>
              <a:defRPr/>
            </a:pPr>
            <a:r>
              <a:rPr kumimoji="0" lang="en-US" sz="1799"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Edit Master text styles</a:t>
            </a:r>
          </a:p>
          <a:p>
            <a:pPr marL="685594" marR="0" lvl="1"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Second level</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Third level</a:t>
            </a:r>
          </a:p>
          <a:p>
            <a:pPr marL="1599720" marR="0" lvl="3" indent="-228531" algn="l" defTabSz="457063" rtl="0" eaLnBrk="1" fontAlgn="auto" latinLnBrk="0" hangingPunct="1">
              <a:lnSpc>
                <a:spcPct val="90000"/>
              </a:lnSpc>
              <a:spcBef>
                <a:spcPts val="1000"/>
              </a:spcBef>
              <a:spcAft>
                <a:spcPts val="0"/>
              </a:spcAft>
              <a:buClr>
                <a:srgbClr val="ED7D31"/>
              </a:buClr>
              <a:buSzPct val="80000"/>
              <a:buFont typeface="Arial" panose="020B0604020202020204" pitchFamily="34" charset="0"/>
              <a:buChar char="•"/>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Fourth level</a:t>
            </a:r>
          </a:p>
        </p:txBody>
      </p:sp>
      <p:sp>
        <p:nvSpPr>
          <p:cNvPr id="6" name="Slide Number Placeholder 5">
            <a:extLst>
              <a:ext uri="{FF2B5EF4-FFF2-40B4-BE49-F238E27FC236}">
                <a16:creationId xmlns:a16="http://schemas.microsoft.com/office/drawing/2014/main" id="{A0CA532B-24D0-DA40-9797-D6AE29700F83}"/>
              </a:ext>
            </a:extLst>
          </p:cNvPr>
          <p:cNvSpPr>
            <a:spLocks noGrp="1"/>
          </p:cNvSpPr>
          <p:nvPr>
            <p:ph type="sldNum" sz="quarter" idx="12"/>
          </p:nvPr>
        </p:nvSpPr>
        <p:spPr/>
        <p:txBody>
          <a:bodyPr/>
          <a:lstStyle/>
          <a:p>
            <a:fld id="{3DFB1783-7729-4B47-90BA-530FBB8BA88D}"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9C93E0EC-B99E-624D-A503-0312FACE001D}"/>
              </a:ext>
            </a:extLst>
          </p:cNvPr>
          <p:cNvSpPr txBox="1"/>
          <p:nvPr/>
        </p:nvSpPr>
        <p:spPr>
          <a:xfrm>
            <a:off x="439840" y="1088020"/>
            <a:ext cx="184731" cy="369332"/>
          </a:xfrm>
          <a:prstGeom prst="rect">
            <a:avLst/>
          </a:prstGeom>
          <a:noFill/>
        </p:spPr>
        <p:txBody>
          <a:bodyPr wrap="none" rtlCol="0">
            <a:spAutoFit/>
          </a:bodyPr>
          <a:lstStyle/>
          <a:p>
            <a:endParaRPr lang="en-US" sz="1799">
              <a:solidFill>
                <a:prstClr val="black"/>
              </a:solidFill>
            </a:endParaRPr>
          </a:p>
        </p:txBody>
      </p:sp>
      <p:sp>
        <p:nvSpPr>
          <p:cNvPr id="9" name="TextBox 8">
            <a:extLst>
              <a:ext uri="{FF2B5EF4-FFF2-40B4-BE49-F238E27FC236}">
                <a16:creationId xmlns:a16="http://schemas.microsoft.com/office/drawing/2014/main" id="{38F28939-6B4F-0947-920F-4108FEAB53C1}"/>
              </a:ext>
            </a:extLst>
          </p:cNvPr>
          <p:cNvSpPr txBox="1"/>
          <p:nvPr/>
        </p:nvSpPr>
        <p:spPr>
          <a:xfrm>
            <a:off x="219922" y="1041722"/>
            <a:ext cx="184731" cy="369332"/>
          </a:xfrm>
          <a:prstGeom prst="rect">
            <a:avLst/>
          </a:prstGeom>
          <a:noFill/>
        </p:spPr>
        <p:txBody>
          <a:bodyPr wrap="none" rtlCol="0">
            <a:spAutoFit/>
          </a:bodyPr>
          <a:lstStyle/>
          <a:p>
            <a:endParaRPr lang="en-US" sz="1799">
              <a:solidFill>
                <a:prstClr val="black"/>
              </a:solidFill>
            </a:endParaRPr>
          </a:p>
        </p:txBody>
      </p:sp>
      <p:pic>
        <p:nvPicPr>
          <p:cNvPr id="4" name="Picture 3">
            <a:extLst>
              <a:ext uri="{FF2B5EF4-FFF2-40B4-BE49-F238E27FC236}">
                <a16:creationId xmlns:a16="http://schemas.microsoft.com/office/drawing/2014/main" id="{42F0E9F7-522D-4DF6-B788-B3766F718F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0916" y="6282625"/>
            <a:ext cx="1144026" cy="459779"/>
          </a:xfrm>
          <a:prstGeom prst="rect">
            <a:avLst/>
          </a:prstGeom>
        </p:spPr>
      </p:pic>
      <p:sp>
        <p:nvSpPr>
          <p:cNvPr id="5" name="TextBox 4">
            <a:extLst>
              <a:ext uri="{FF2B5EF4-FFF2-40B4-BE49-F238E27FC236}">
                <a16:creationId xmlns:a16="http://schemas.microsoft.com/office/drawing/2014/main" id="{3FADEBE7-F99B-40D5-4354-EDD3D8D72A32}"/>
              </a:ext>
            </a:extLst>
          </p:cNvPr>
          <p:cNvSpPr txBox="1"/>
          <p:nvPr userDrawn="1"/>
        </p:nvSpPr>
        <p:spPr>
          <a:xfrm>
            <a:off x="1751468" y="6380181"/>
            <a:ext cx="7012226" cy="276999"/>
          </a:xfrm>
          <a:prstGeom prst="rect">
            <a:avLst/>
          </a:prstGeom>
          <a:noFill/>
        </p:spPr>
        <p:txBody>
          <a:bodyPr wrap="square" rtlCol="0">
            <a:spAutoFit/>
          </a:bodyPr>
          <a:lstStyle/>
          <a:p>
            <a:r>
              <a:rPr lang="en-US" sz="1200" spc="300">
                <a:solidFill>
                  <a:srgbClr val="0D60A7"/>
                </a:solidFill>
              </a:rPr>
              <a:t>The cornerstone of NASA’s current and future missions</a:t>
            </a:r>
          </a:p>
        </p:txBody>
      </p:sp>
    </p:spTree>
    <p:extLst>
      <p:ext uri="{BB962C8B-B14F-4D97-AF65-F5344CB8AC3E}">
        <p14:creationId xmlns:p14="http://schemas.microsoft.com/office/powerpoint/2010/main" val="2180713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69EBEEC-0C2C-2D4B-9CB9-0F3B8936082A}"/>
              </a:ext>
            </a:extLst>
          </p:cNvPr>
          <p:cNvSpPr>
            <a:spLocks noGrp="1"/>
          </p:cNvSpPr>
          <p:nvPr>
            <p:ph type="sldNum" sz="quarter" idx="12"/>
          </p:nvPr>
        </p:nvSpPr>
        <p:spPr/>
        <p:txBody>
          <a:bodyPr/>
          <a:lstStyle/>
          <a:p>
            <a:fld id="{63C271A2-737E-614B-A1CC-19C0BCB3F9B5}" type="slidenum">
              <a:rPr lang="en-US" smtClean="0">
                <a:solidFill>
                  <a:prstClr val="black">
                    <a:tint val="75000"/>
                  </a:prstClr>
                </a:solidFill>
              </a:rPr>
              <a:pPr/>
              <a:t>‹#›</a:t>
            </a:fld>
            <a:endParaRPr lang="en-US">
              <a:solidFill>
                <a:prstClr val="black">
                  <a:tint val="75000"/>
                </a:prstClr>
              </a:solidFill>
            </a:endParaRPr>
          </a:p>
        </p:txBody>
      </p:sp>
      <p:pic>
        <p:nvPicPr>
          <p:cNvPr id="2" name="Picture 1">
            <a:extLst>
              <a:ext uri="{FF2B5EF4-FFF2-40B4-BE49-F238E27FC236}">
                <a16:creationId xmlns:a16="http://schemas.microsoft.com/office/drawing/2014/main" id="{C90BEE48-CB70-2D0A-31D7-F7822A13BD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0916" y="6282625"/>
            <a:ext cx="1144026" cy="459779"/>
          </a:xfrm>
          <a:prstGeom prst="rect">
            <a:avLst/>
          </a:prstGeom>
        </p:spPr>
      </p:pic>
      <p:sp>
        <p:nvSpPr>
          <p:cNvPr id="3" name="TextBox 2">
            <a:extLst>
              <a:ext uri="{FF2B5EF4-FFF2-40B4-BE49-F238E27FC236}">
                <a16:creationId xmlns:a16="http://schemas.microsoft.com/office/drawing/2014/main" id="{AB4983FD-20AA-280A-1CD0-EE16D92C9433}"/>
              </a:ext>
            </a:extLst>
          </p:cNvPr>
          <p:cNvSpPr txBox="1"/>
          <p:nvPr userDrawn="1"/>
        </p:nvSpPr>
        <p:spPr>
          <a:xfrm>
            <a:off x="1751468" y="6380181"/>
            <a:ext cx="7012226" cy="276999"/>
          </a:xfrm>
          <a:prstGeom prst="rect">
            <a:avLst/>
          </a:prstGeom>
          <a:noFill/>
        </p:spPr>
        <p:txBody>
          <a:bodyPr wrap="square" rtlCol="0">
            <a:spAutoFit/>
          </a:bodyPr>
          <a:lstStyle/>
          <a:p>
            <a:r>
              <a:rPr lang="en-US" sz="1200" spc="300">
                <a:solidFill>
                  <a:srgbClr val="0D60A7"/>
                </a:solidFill>
              </a:rPr>
              <a:t>The cornerstone of NASA’s current and future missions</a:t>
            </a:r>
          </a:p>
        </p:txBody>
      </p:sp>
    </p:spTree>
    <p:extLst>
      <p:ext uri="{BB962C8B-B14F-4D97-AF65-F5344CB8AC3E}">
        <p14:creationId xmlns:p14="http://schemas.microsoft.com/office/powerpoint/2010/main" val="33459935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FF3C-D84B-EC4E-B942-F02935E433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94A7FF-3A95-EF4B-AC7F-445C22C89896}"/>
              </a:ext>
            </a:extLst>
          </p:cNvPr>
          <p:cNvSpPr>
            <a:spLocks noGrp="1"/>
          </p:cNvSpPr>
          <p:nvPr>
            <p:ph type="body" orient="vert" idx="1"/>
          </p:nvPr>
        </p:nvSpPr>
        <p:spPr>
          <a:xfrm>
            <a:off x="420915" y="979718"/>
            <a:ext cx="10932887" cy="511628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F2321A-402E-EA4F-B44F-BBFA3923F2A4}"/>
              </a:ext>
            </a:extLst>
          </p:cNvPr>
          <p:cNvSpPr>
            <a:spLocks noGrp="1"/>
          </p:cNvSpPr>
          <p:nvPr>
            <p:ph type="sldNum" sz="quarter" idx="12"/>
          </p:nvPr>
        </p:nvSpPr>
        <p:spPr/>
        <p:txBody>
          <a:bodyPr/>
          <a:lstStyle/>
          <a:p>
            <a:fld id="{63C271A2-737E-614B-A1CC-19C0BCB3F9B5}" type="slidenum">
              <a:rPr lang="en-US" smtClean="0">
                <a:solidFill>
                  <a:prstClr val="black">
                    <a:tint val="75000"/>
                  </a:prstClr>
                </a:solidFill>
              </a:rPr>
              <a:pPr/>
              <a:t>‹#›</a:t>
            </a:fld>
            <a:endParaRPr lang="en-US">
              <a:solidFill>
                <a:prstClr val="black">
                  <a:tint val="75000"/>
                </a:prstClr>
              </a:solidFill>
            </a:endParaRPr>
          </a:p>
        </p:txBody>
      </p:sp>
      <p:pic>
        <p:nvPicPr>
          <p:cNvPr id="4" name="Picture 3">
            <a:extLst>
              <a:ext uri="{FF2B5EF4-FFF2-40B4-BE49-F238E27FC236}">
                <a16:creationId xmlns:a16="http://schemas.microsoft.com/office/drawing/2014/main" id="{E5EBF094-6835-5C36-CFAF-E9704EEAA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0916" y="6282625"/>
            <a:ext cx="1144026" cy="459779"/>
          </a:xfrm>
          <a:prstGeom prst="rect">
            <a:avLst/>
          </a:prstGeom>
        </p:spPr>
      </p:pic>
      <p:sp>
        <p:nvSpPr>
          <p:cNvPr id="5" name="TextBox 4">
            <a:extLst>
              <a:ext uri="{FF2B5EF4-FFF2-40B4-BE49-F238E27FC236}">
                <a16:creationId xmlns:a16="http://schemas.microsoft.com/office/drawing/2014/main" id="{C5EFED24-A671-1608-704B-85CC95F6984F}"/>
              </a:ext>
            </a:extLst>
          </p:cNvPr>
          <p:cNvSpPr txBox="1"/>
          <p:nvPr userDrawn="1"/>
        </p:nvSpPr>
        <p:spPr>
          <a:xfrm>
            <a:off x="1751468" y="6380181"/>
            <a:ext cx="7012226" cy="276999"/>
          </a:xfrm>
          <a:prstGeom prst="rect">
            <a:avLst/>
          </a:prstGeom>
          <a:noFill/>
        </p:spPr>
        <p:txBody>
          <a:bodyPr wrap="square" rtlCol="0">
            <a:spAutoFit/>
          </a:bodyPr>
          <a:lstStyle/>
          <a:p>
            <a:r>
              <a:rPr lang="en-US" sz="1200" spc="300">
                <a:solidFill>
                  <a:srgbClr val="0D60A7"/>
                </a:solidFill>
              </a:rPr>
              <a:t>The cornerstone of NASA’s current and future missions</a:t>
            </a:r>
          </a:p>
        </p:txBody>
      </p:sp>
    </p:spTree>
    <p:extLst>
      <p:ext uri="{BB962C8B-B14F-4D97-AF65-F5344CB8AC3E}">
        <p14:creationId xmlns:p14="http://schemas.microsoft.com/office/powerpoint/2010/main" val="38375682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7"/>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9FF4F-A565-44AF-8F78-A31564AEC17B}" type="slidenum">
              <a:rPr lang="en-US" smtClean="0"/>
              <a:t>‹#›</a:t>
            </a:fld>
            <a:endParaRPr lang="en-US"/>
          </a:p>
        </p:txBody>
      </p:sp>
      <p:pic>
        <p:nvPicPr>
          <p:cNvPr id="7" name="Picture 6">
            <a:extLst>
              <a:ext uri="{FF2B5EF4-FFF2-40B4-BE49-F238E27FC236}">
                <a16:creationId xmlns:a16="http://schemas.microsoft.com/office/drawing/2014/main" id="{612D33C3-9861-039A-181A-06225B9A91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0916" y="6282625"/>
            <a:ext cx="1144026" cy="459779"/>
          </a:xfrm>
          <a:prstGeom prst="rect">
            <a:avLst/>
          </a:prstGeom>
        </p:spPr>
      </p:pic>
      <p:sp>
        <p:nvSpPr>
          <p:cNvPr id="8" name="TextBox 7">
            <a:extLst>
              <a:ext uri="{FF2B5EF4-FFF2-40B4-BE49-F238E27FC236}">
                <a16:creationId xmlns:a16="http://schemas.microsoft.com/office/drawing/2014/main" id="{5F7DCD49-4A90-B2CA-922B-B44BACE690BA}"/>
              </a:ext>
            </a:extLst>
          </p:cNvPr>
          <p:cNvSpPr txBox="1"/>
          <p:nvPr userDrawn="1"/>
        </p:nvSpPr>
        <p:spPr>
          <a:xfrm>
            <a:off x="1751468" y="6380181"/>
            <a:ext cx="7012226" cy="276999"/>
          </a:xfrm>
          <a:prstGeom prst="rect">
            <a:avLst/>
          </a:prstGeom>
          <a:noFill/>
        </p:spPr>
        <p:txBody>
          <a:bodyPr wrap="square" rtlCol="0">
            <a:spAutoFit/>
          </a:bodyPr>
          <a:lstStyle/>
          <a:p>
            <a:r>
              <a:rPr lang="en-US" sz="1200" spc="300">
                <a:solidFill>
                  <a:srgbClr val="0D60A7"/>
                </a:solidFill>
              </a:rPr>
              <a:t>The cornerstone of NASA’s current and future missions</a:t>
            </a:r>
          </a:p>
        </p:txBody>
      </p:sp>
    </p:spTree>
    <p:extLst>
      <p:ext uri="{BB962C8B-B14F-4D97-AF65-F5344CB8AC3E}">
        <p14:creationId xmlns:p14="http://schemas.microsoft.com/office/powerpoint/2010/main" val="8372610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8171" y="186586"/>
            <a:ext cx="10515600" cy="586541"/>
          </a:xfrm>
        </p:spPr>
        <p:txBody>
          <a:bodyPr wrap="square" anchor="ctr">
            <a:noAutofit/>
          </a:bodyPr>
          <a:lstStyle>
            <a:lvl1pPr algn="ctr">
              <a:defRPr lang="en-US" sz="3599" kern="0" spc="-151">
                <a:solidFill>
                  <a:schemeClr val="bg1"/>
                </a:solidFill>
              </a:defRPr>
            </a:lvl1pPr>
          </a:lstStyle>
          <a:p>
            <a:pPr marL="0" lvl="0" algn="ctr" defTabSz="914126" fontAlgn="base">
              <a:spcAft>
                <a:spcPct val="0"/>
              </a:spcAft>
            </a:pPr>
            <a:r>
              <a:rPr lang="en-US"/>
              <a:t>Click to edit Master title style</a:t>
            </a:r>
          </a:p>
        </p:txBody>
      </p:sp>
      <p:sp>
        <p:nvSpPr>
          <p:cNvPr id="5" name="Slide Number Placeholder 4"/>
          <p:cNvSpPr>
            <a:spLocks noGrp="1"/>
          </p:cNvSpPr>
          <p:nvPr>
            <p:ph type="sldNum" sz="quarter" idx="12"/>
          </p:nvPr>
        </p:nvSpPr>
        <p:spPr/>
        <p:txBody>
          <a:bodyPr/>
          <a:lstStyle/>
          <a:p>
            <a:fld id="{D6550BC7-7D90-49D1-9B51-C16C704E94F3}" type="slidenum">
              <a:rPr lang="en-US" smtClean="0"/>
              <a:t>‹#›</a:t>
            </a:fld>
            <a:endParaRPr lang="en-US"/>
          </a:p>
        </p:txBody>
      </p:sp>
      <p:pic>
        <p:nvPicPr>
          <p:cNvPr id="3" name="Picture 2">
            <a:extLst>
              <a:ext uri="{FF2B5EF4-FFF2-40B4-BE49-F238E27FC236}">
                <a16:creationId xmlns:a16="http://schemas.microsoft.com/office/drawing/2014/main" id="{64B7A219-4487-13BD-B6B4-3D0E799674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0916" y="6282625"/>
            <a:ext cx="1144026" cy="459779"/>
          </a:xfrm>
          <a:prstGeom prst="rect">
            <a:avLst/>
          </a:prstGeom>
        </p:spPr>
      </p:pic>
      <p:sp>
        <p:nvSpPr>
          <p:cNvPr id="4" name="TextBox 3">
            <a:extLst>
              <a:ext uri="{FF2B5EF4-FFF2-40B4-BE49-F238E27FC236}">
                <a16:creationId xmlns:a16="http://schemas.microsoft.com/office/drawing/2014/main" id="{7B0031AD-184B-36E8-4746-65AC22EA1174}"/>
              </a:ext>
            </a:extLst>
          </p:cNvPr>
          <p:cNvSpPr txBox="1"/>
          <p:nvPr userDrawn="1"/>
        </p:nvSpPr>
        <p:spPr>
          <a:xfrm>
            <a:off x="1751468" y="6380181"/>
            <a:ext cx="7012226" cy="276999"/>
          </a:xfrm>
          <a:prstGeom prst="rect">
            <a:avLst/>
          </a:prstGeom>
          <a:noFill/>
        </p:spPr>
        <p:txBody>
          <a:bodyPr wrap="square" rtlCol="0">
            <a:spAutoFit/>
          </a:bodyPr>
          <a:lstStyle/>
          <a:p>
            <a:r>
              <a:rPr lang="en-US" sz="1200" spc="300">
                <a:solidFill>
                  <a:srgbClr val="0D60A7"/>
                </a:solidFill>
              </a:rPr>
              <a:t>The cornerstone of NASA’s current and future missions</a:t>
            </a:r>
          </a:p>
        </p:txBody>
      </p:sp>
    </p:spTree>
    <p:extLst>
      <p:ext uri="{BB962C8B-B14F-4D97-AF65-F5344CB8AC3E}">
        <p14:creationId xmlns:p14="http://schemas.microsoft.com/office/powerpoint/2010/main" val="230348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ZW">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ZW">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9E278117-346E-4A7D-9E44-8F836757F5A2}" type="slidenum">
              <a:rPr lang="en-ZW" smtClean="0">
                <a:solidFill>
                  <a:prstClr val="white">
                    <a:tint val="75000"/>
                  </a:prstClr>
                </a:solidFill>
              </a:rPr>
              <a:pPr/>
              <a:t>‹#›</a:t>
            </a:fld>
            <a:endParaRPr lang="en-ZW">
              <a:solidFill>
                <a:prstClr val="white">
                  <a:tint val="75000"/>
                </a:prstClr>
              </a:solidFill>
            </a:endParaRPr>
          </a:p>
        </p:txBody>
      </p:sp>
    </p:spTree>
    <p:extLst>
      <p:ext uri="{BB962C8B-B14F-4D97-AF65-F5344CB8AC3E}">
        <p14:creationId xmlns:p14="http://schemas.microsoft.com/office/powerpoint/2010/main" val="359326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8872-4488-A915-D67C-FE1C3BE6D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49BF5A-611F-F5AB-A162-EEAB6CCEC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C72390-AED8-3227-D108-288174C33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1313A-F95C-73FD-B7A5-260C11E4A09B}"/>
              </a:ext>
            </a:extLst>
          </p:cNvPr>
          <p:cNvSpPr>
            <a:spLocks noGrp="1"/>
          </p:cNvSpPr>
          <p:nvPr>
            <p:ph type="dt" sz="half" idx="10"/>
          </p:nvPr>
        </p:nvSpPr>
        <p:spPr/>
        <p:txBody>
          <a:bodyPr/>
          <a:lstStyle/>
          <a:p>
            <a:fld id="{4704ACF3-8DBC-B841-8F9D-9BB2FF73E15E}" type="datetime1">
              <a:rPr lang="en-US" smtClean="0"/>
              <a:t>1/24/2024</a:t>
            </a:fld>
            <a:endParaRPr lang="en-US"/>
          </a:p>
        </p:txBody>
      </p:sp>
      <p:sp>
        <p:nvSpPr>
          <p:cNvPr id="6" name="Footer Placeholder 5">
            <a:extLst>
              <a:ext uri="{FF2B5EF4-FFF2-40B4-BE49-F238E27FC236}">
                <a16:creationId xmlns:a16="http://schemas.microsoft.com/office/drawing/2014/main" id="{558F25AE-AA42-54C0-C8F0-802C8FC9B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955C1-44C1-3852-6C2A-25B26E4A32AF}"/>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703769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039166"/>
            <a:ext cx="10393680" cy="776288"/>
          </a:xfrm>
        </p:spPr>
        <p:txBody>
          <a:bodyPr>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005841" y="2271862"/>
            <a:ext cx="10619923" cy="3947965"/>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356352"/>
            <a:ext cx="2743200" cy="365125"/>
          </a:xfrm>
        </p:spPr>
        <p:txBody>
          <a:bodyPr/>
          <a:lstStyle/>
          <a:p>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
        <p:nvSpPr>
          <p:cNvPr id="11" name="Date Placeholder 3">
            <a:extLst>
              <a:ext uri="{FF2B5EF4-FFF2-40B4-BE49-F238E27FC236}">
                <a16:creationId xmlns:a16="http://schemas.microsoft.com/office/drawing/2014/main" id="{8723DEC9-5149-E348-B1C5-231FEAC03038}"/>
              </a:ext>
            </a:extLst>
          </p:cNvPr>
          <p:cNvSpPr txBox="1">
            <a:spLocks/>
          </p:cNvSpPr>
          <p:nvPr userDrawn="1"/>
        </p:nvSpPr>
        <p:spPr>
          <a:xfrm>
            <a:off x="1822749" y="6407419"/>
            <a:ext cx="2061006" cy="365125"/>
          </a:xfrm>
          <a:prstGeom prst="rect">
            <a:avLst/>
          </a:prstGeom>
        </p:spPr>
        <p:txBody>
          <a:bodyPr vert="horz" lIns="91416" tIns="45708" rIns="91416" bIns="45708"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err="1">
                <a:solidFill>
                  <a:schemeClr val="bg1">
                    <a:lumMod val="50000"/>
                  </a:schemeClr>
                </a:solidFill>
                <a:latin typeface="Arial" panose="020B0604020202020204" pitchFamily="34" charset="0"/>
                <a:cs typeface="Arial" panose="020B0604020202020204" pitchFamily="34" charset="0"/>
              </a:rPr>
              <a:t>www.nasa.gov</a:t>
            </a:r>
            <a:endParaRPr lang="en-US" sz="10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16733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8531B7-AA2C-9D98-8A91-1229248CC279}"/>
              </a:ext>
            </a:extLst>
          </p:cNvPr>
          <p:cNvPicPr>
            <a:picLocks noChangeAspect="1"/>
          </p:cNvPicPr>
          <p:nvPr userDrawn="1"/>
        </p:nvPicPr>
        <p:blipFill>
          <a:blip r:embed="rId2"/>
          <a:stretch>
            <a:fillRect/>
          </a:stretch>
        </p:blipFill>
        <p:spPr>
          <a:xfrm>
            <a:off x="0" y="-9453"/>
            <a:ext cx="12211985" cy="6867453"/>
          </a:xfrm>
          <a:prstGeom prst="rect">
            <a:avLst/>
          </a:prstGeom>
        </p:spPr>
      </p:pic>
      <p:sp>
        <p:nvSpPr>
          <p:cNvPr id="10" name="Footer Placeholder 4">
            <a:extLst>
              <a:ext uri="{FF2B5EF4-FFF2-40B4-BE49-F238E27FC236}">
                <a16:creationId xmlns:a16="http://schemas.microsoft.com/office/drawing/2014/main" id="{5E8359E1-B254-97E2-C05D-7BCBFF7B4164}"/>
              </a:ext>
            </a:extLst>
          </p:cNvPr>
          <p:cNvSpPr>
            <a:spLocks noGrp="1"/>
          </p:cNvSpPr>
          <p:nvPr>
            <p:ph type="ftr" sz="quarter" idx="11"/>
          </p:nvPr>
        </p:nvSpPr>
        <p:spPr>
          <a:xfrm>
            <a:off x="4039652" y="6239777"/>
            <a:ext cx="4115872" cy="365125"/>
          </a:xfrm>
          <a:prstGeom prst="rect">
            <a:avLst/>
          </a:prstGeom>
        </p:spPr>
        <p:txBody>
          <a:bodyPr/>
          <a:lstStyle>
            <a:lvl1pPr>
              <a:defRPr>
                <a:solidFill>
                  <a:schemeClr val="bg2"/>
                </a:solidFill>
              </a:defRPr>
            </a:lvl1pPr>
          </a:lstStyle>
          <a:p>
            <a:endParaRPr lang="en-US"/>
          </a:p>
        </p:txBody>
      </p:sp>
      <p:sp>
        <p:nvSpPr>
          <p:cNvPr id="12" name="Slide Number Placeholder 5">
            <a:extLst>
              <a:ext uri="{FF2B5EF4-FFF2-40B4-BE49-F238E27FC236}">
                <a16:creationId xmlns:a16="http://schemas.microsoft.com/office/drawing/2014/main" id="{F0878565-2A33-1333-90CC-9BC3F743A4D1}"/>
              </a:ext>
            </a:extLst>
          </p:cNvPr>
          <p:cNvSpPr>
            <a:spLocks noGrp="1"/>
          </p:cNvSpPr>
          <p:nvPr>
            <p:ph type="sldNum" sz="quarter" idx="12"/>
          </p:nvPr>
        </p:nvSpPr>
        <p:spPr>
          <a:xfrm>
            <a:off x="8582294" y="6239777"/>
            <a:ext cx="2743915" cy="365125"/>
          </a:xfrm>
        </p:spPr>
        <p:txBody>
          <a:bodyPr/>
          <a:lstStyle>
            <a:lvl1pPr>
              <a:defRPr>
                <a:solidFill>
                  <a:srgbClr val="65CBF9"/>
                </a:solidFill>
              </a:defRPr>
            </a:lvl1pPr>
          </a:lstStyle>
          <a:p>
            <a:fld id="{2E8C51FE-49D9-314D-9957-ABBF7DDE8782}" type="slidenum">
              <a:rPr lang="en-US" smtClean="0"/>
              <a:pPr/>
              <a:t>‹#›</a:t>
            </a:fld>
            <a:endParaRPr lang="en-US"/>
          </a:p>
        </p:txBody>
      </p:sp>
      <p:sp>
        <p:nvSpPr>
          <p:cNvPr id="15" name="Subtitle 2">
            <a:extLst>
              <a:ext uri="{FF2B5EF4-FFF2-40B4-BE49-F238E27FC236}">
                <a16:creationId xmlns:a16="http://schemas.microsoft.com/office/drawing/2014/main" id="{8604B529-AB17-BC03-799F-E6EB34869EBE}"/>
              </a:ext>
            </a:extLst>
          </p:cNvPr>
          <p:cNvSpPr>
            <a:spLocks noGrp="1"/>
          </p:cNvSpPr>
          <p:nvPr>
            <p:ph type="subTitle" idx="1" hasCustomPrompt="1"/>
          </p:nvPr>
        </p:nvSpPr>
        <p:spPr>
          <a:xfrm>
            <a:off x="1537677" y="4605640"/>
            <a:ext cx="5265629" cy="942822"/>
          </a:xfrm>
        </p:spPr>
        <p:txBody>
          <a:bodyPr wrap="square">
            <a:spAutoFit/>
          </a:bodyPr>
          <a:lstStyle>
            <a:lvl1pPr marL="0" indent="0" algn="l">
              <a:spcBef>
                <a:spcPts val="400"/>
              </a:spcBef>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6" name="Picture 15">
            <a:extLst>
              <a:ext uri="{FF2B5EF4-FFF2-40B4-BE49-F238E27FC236}">
                <a16:creationId xmlns:a16="http://schemas.microsoft.com/office/drawing/2014/main" id="{08D3AF92-B0E3-5817-6DEF-8264B19BEA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59715" y="349144"/>
            <a:ext cx="2770296" cy="840423"/>
          </a:xfrm>
          <a:prstGeom prst="rect">
            <a:avLst/>
          </a:prstGeom>
        </p:spPr>
      </p:pic>
      <p:grpSp>
        <p:nvGrpSpPr>
          <p:cNvPr id="17" name="Group 16">
            <a:extLst>
              <a:ext uri="{FF2B5EF4-FFF2-40B4-BE49-F238E27FC236}">
                <a16:creationId xmlns:a16="http://schemas.microsoft.com/office/drawing/2014/main" id="{27C36FDB-7ABD-1795-E33E-B8BEFD552DC8}"/>
              </a:ext>
            </a:extLst>
          </p:cNvPr>
          <p:cNvGrpSpPr/>
          <p:nvPr userDrawn="1"/>
        </p:nvGrpSpPr>
        <p:grpSpPr>
          <a:xfrm>
            <a:off x="-478995" y="-20320"/>
            <a:ext cx="3198355" cy="6876906"/>
            <a:chOff x="-473777" y="-10705"/>
            <a:chExt cx="3197522" cy="6876906"/>
          </a:xfrm>
        </p:grpSpPr>
        <p:sp>
          <p:nvSpPr>
            <p:cNvPr id="18" name="Freeform 5">
              <a:extLst>
                <a:ext uri="{FF2B5EF4-FFF2-40B4-BE49-F238E27FC236}">
                  <a16:creationId xmlns:a16="http://schemas.microsoft.com/office/drawing/2014/main" id="{10BE36AA-7B4D-770A-DD9B-4943370ABDD2}"/>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6">
              <a:extLst>
                <a:ext uri="{FF2B5EF4-FFF2-40B4-BE49-F238E27FC236}">
                  <a16:creationId xmlns:a16="http://schemas.microsoft.com/office/drawing/2014/main" id="{2A2B409B-D9E6-4BF3-A571-CE2C1DB5C3A5}"/>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grpSp>
      <p:pic>
        <p:nvPicPr>
          <p:cNvPr id="23" name="Picture 22" descr="Logo&#10;&#10;Description automatically generated">
            <a:extLst>
              <a:ext uri="{FF2B5EF4-FFF2-40B4-BE49-F238E27FC236}">
                <a16:creationId xmlns:a16="http://schemas.microsoft.com/office/drawing/2014/main" id="{F8EDB91B-CC76-6ABD-5D4F-03EF3DA8086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65463" y="1351367"/>
            <a:ext cx="4966829" cy="1484243"/>
          </a:xfrm>
          <a:prstGeom prst="rect">
            <a:avLst/>
          </a:prstGeom>
        </p:spPr>
      </p:pic>
      <p:sp>
        <p:nvSpPr>
          <p:cNvPr id="24" name="TextBox 23">
            <a:extLst>
              <a:ext uri="{FF2B5EF4-FFF2-40B4-BE49-F238E27FC236}">
                <a16:creationId xmlns:a16="http://schemas.microsoft.com/office/drawing/2014/main" id="{2E0D06E3-85F7-8693-22FD-6EF34024FD83}"/>
              </a:ext>
            </a:extLst>
          </p:cNvPr>
          <p:cNvSpPr txBox="1"/>
          <p:nvPr userDrawn="1"/>
        </p:nvSpPr>
        <p:spPr>
          <a:xfrm>
            <a:off x="1537677" y="2901734"/>
            <a:ext cx="4512824" cy="615527"/>
          </a:xfrm>
          <a:prstGeom prst="rect">
            <a:avLst/>
          </a:prstGeom>
          <a:noFill/>
          <a:effectLst>
            <a:outerShdw blurRad="50800" dist="50800" dir="3600000" sx="1000" sy="1000" algn="ctr" rotWithShape="0">
              <a:srgbClr val="000000">
                <a:alpha val="80000"/>
              </a:srgbClr>
            </a:outerShdw>
          </a:effectLst>
        </p:spPr>
        <p:txBody>
          <a:bodyPr wrap="square" lIns="91414" tIns="45707" rIns="91414" bIns="45707" rtlCol="0">
            <a:spAutoFit/>
          </a:bodyPr>
          <a:lstStyle/>
          <a:p>
            <a:pPr defTabSz="914126"/>
            <a:r>
              <a:rPr lang="en-US" sz="1600" spc="90">
                <a:solidFill>
                  <a:prstClr val="white"/>
                </a:solidFill>
                <a:effectLst>
                  <a:outerShdw blurRad="50800" dist="38100" dir="2700000" algn="tl" rotWithShape="0">
                    <a:prstClr val="black">
                      <a:alpha val="40000"/>
                    </a:prstClr>
                  </a:outerShdw>
                </a:effectLst>
                <a:latin typeface="Helvetica" pitchFamily="2" charset="0"/>
                <a:cs typeface="Arial" panose="020B0604020202020204" pitchFamily="34" charset="0"/>
              </a:rPr>
              <a:t>The cornerstone of </a:t>
            </a:r>
            <a:r>
              <a:rPr lang="en-US" sz="1800" spc="90">
                <a:solidFill>
                  <a:prstClr val="white"/>
                </a:solidFill>
                <a:effectLst>
                  <a:outerShdw blurRad="50800" dist="38100" dir="2700000" algn="tl" rotWithShape="0">
                    <a:prstClr val="black">
                      <a:alpha val="40000"/>
                    </a:prstClr>
                  </a:outerShdw>
                </a:effectLst>
                <a:latin typeface="Helvetica" pitchFamily="2" charset="0"/>
                <a:cs typeface="Arial" panose="020B0604020202020204" pitchFamily="34" charset="0"/>
              </a:rPr>
              <a:t>NASA’s</a:t>
            </a:r>
            <a:r>
              <a:rPr lang="en-US" sz="1600" spc="90">
                <a:solidFill>
                  <a:prstClr val="white"/>
                </a:solidFill>
                <a:effectLst>
                  <a:outerShdw blurRad="50800" dist="38100" dir="2700000" algn="tl" rotWithShape="0">
                    <a:prstClr val="black">
                      <a:alpha val="40000"/>
                    </a:prstClr>
                  </a:outerShdw>
                </a:effectLst>
                <a:latin typeface="Helvetica" pitchFamily="2" charset="0"/>
                <a:cs typeface="Arial" panose="020B0604020202020204" pitchFamily="34" charset="0"/>
              </a:rPr>
              <a:t> current and future missions</a:t>
            </a:r>
          </a:p>
        </p:txBody>
      </p:sp>
      <p:sp>
        <p:nvSpPr>
          <p:cNvPr id="25" name="Oval 24">
            <a:extLst>
              <a:ext uri="{FF2B5EF4-FFF2-40B4-BE49-F238E27FC236}">
                <a16:creationId xmlns:a16="http://schemas.microsoft.com/office/drawing/2014/main" id="{E1BCC8F0-4FA0-FF18-FA37-FF71403394C2}"/>
              </a:ext>
            </a:extLst>
          </p:cNvPr>
          <p:cNvSpPr/>
          <p:nvPr userDrawn="1"/>
        </p:nvSpPr>
        <p:spPr>
          <a:xfrm>
            <a:off x="11256866" y="5937300"/>
            <a:ext cx="659026" cy="6588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descr="Shape, icon&#10;&#10;Description automatically generated with medium confidence">
            <a:extLst>
              <a:ext uri="{FF2B5EF4-FFF2-40B4-BE49-F238E27FC236}">
                <a16:creationId xmlns:a16="http://schemas.microsoft.com/office/drawing/2014/main" id="{CE2731D0-CDE5-2610-8F36-EA9192C7B2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57692" y="5928555"/>
            <a:ext cx="657376" cy="676347"/>
          </a:xfrm>
          <a:prstGeom prst="rect">
            <a:avLst/>
          </a:prstGeom>
        </p:spPr>
      </p:pic>
      <p:sp>
        <p:nvSpPr>
          <p:cNvPr id="27" name="TextBox 26">
            <a:extLst>
              <a:ext uri="{FF2B5EF4-FFF2-40B4-BE49-F238E27FC236}">
                <a16:creationId xmlns:a16="http://schemas.microsoft.com/office/drawing/2014/main" id="{0D019D5C-1E07-870A-EBE0-1402043F47A2}"/>
              </a:ext>
            </a:extLst>
          </p:cNvPr>
          <p:cNvSpPr txBox="1"/>
          <p:nvPr userDrawn="1"/>
        </p:nvSpPr>
        <p:spPr>
          <a:xfrm>
            <a:off x="1537677" y="6266728"/>
            <a:ext cx="2632815" cy="276999"/>
          </a:xfrm>
          <a:prstGeom prst="rect">
            <a:avLst/>
          </a:prstGeom>
          <a:noFill/>
        </p:spPr>
        <p:txBody>
          <a:bodyPr wrap="square" rtlCol="0">
            <a:spAutoFit/>
          </a:bodyPr>
          <a:lstStyle/>
          <a:p>
            <a:r>
              <a:rPr lang="en-US" sz="1200" b="1" i="0" err="1">
                <a:solidFill>
                  <a:schemeClr val="bg1"/>
                </a:solidFill>
                <a:latin typeface="Helvetica" pitchFamily="2" charset="0"/>
              </a:rPr>
              <a:t>www.nasa.gov</a:t>
            </a:r>
            <a:endParaRPr lang="en-US" sz="1200" b="1" i="0">
              <a:solidFill>
                <a:schemeClr val="bg1"/>
              </a:solidFill>
              <a:latin typeface="Helvetica" pitchFamily="2" charset="0"/>
            </a:endParaRPr>
          </a:p>
        </p:txBody>
      </p:sp>
    </p:spTree>
    <p:extLst>
      <p:ext uri="{BB962C8B-B14F-4D97-AF65-F5344CB8AC3E}">
        <p14:creationId xmlns:p14="http://schemas.microsoft.com/office/powerpoint/2010/main" val="4217843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descr="A large metal object in a room&#10;&#10;Description automatically generated">
            <a:extLst>
              <a:ext uri="{FF2B5EF4-FFF2-40B4-BE49-F238E27FC236}">
                <a16:creationId xmlns:a16="http://schemas.microsoft.com/office/drawing/2014/main" id="{70264B08-0595-4271-3E6C-D94E8778A4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0"/>
            <a:ext cx="12192000" cy="6858000"/>
          </a:xfrm>
          <a:prstGeom prst="rect">
            <a:avLst/>
          </a:prstGeom>
        </p:spPr>
      </p:pic>
      <p:sp>
        <p:nvSpPr>
          <p:cNvPr id="10" name="Footer Placeholder 4">
            <a:extLst>
              <a:ext uri="{FF2B5EF4-FFF2-40B4-BE49-F238E27FC236}">
                <a16:creationId xmlns:a16="http://schemas.microsoft.com/office/drawing/2014/main" id="{5E8359E1-B254-97E2-C05D-7BCBFF7B4164}"/>
              </a:ext>
            </a:extLst>
          </p:cNvPr>
          <p:cNvSpPr>
            <a:spLocks noGrp="1"/>
          </p:cNvSpPr>
          <p:nvPr>
            <p:ph type="ftr" sz="quarter" idx="11"/>
          </p:nvPr>
        </p:nvSpPr>
        <p:spPr>
          <a:xfrm>
            <a:off x="4039652" y="6239777"/>
            <a:ext cx="4115872" cy="365125"/>
          </a:xfrm>
          <a:prstGeom prst="rect">
            <a:avLst/>
          </a:prstGeom>
        </p:spPr>
        <p:txBody>
          <a:bodyPr/>
          <a:lstStyle>
            <a:lvl1pPr>
              <a:defRPr>
                <a:solidFill>
                  <a:schemeClr val="bg2"/>
                </a:solidFill>
              </a:defRPr>
            </a:lvl1pPr>
          </a:lstStyle>
          <a:p>
            <a:endParaRPr lang="en-US"/>
          </a:p>
        </p:txBody>
      </p:sp>
      <p:sp>
        <p:nvSpPr>
          <p:cNvPr id="12" name="Slide Number Placeholder 5">
            <a:extLst>
              <a:ext uri="{FF2B5EF4-FFF2-40B4-BE49-F238E27FC236}">
                <a16:creationId xmlns:a16="http://schemas.microsoft.com/office/drawing/2014/main" id="{F0878565-2A33-1333-90CC-9BC3F743A4D1}"/>
              </a:ext>
            </a:extLst>
          </p:cNvPr>
          <p:cNvSpPr>
            <a:spLocks noGrp="1"/>
          </p:cNvSpPr>
          <p:nvPr>
            <p:ph type="sldNum" sz="quarter" idx="12"/>
          </p:nvPr>
        </p:nvSpPr>
        <p:spPr>
          <a:xfrm>
            <a:off x="8582294" y="6239777"/>
            <a:ext cx="2743915" cy="365125"/>
          </a:xfrm>
        </p:spPr>
        <p:txBody>
          <a:bodyPr/>
          <a:lstStyle>
            <a:lvl1pPr>
              <a:defRPr>
                <a:solidFill>
                  <a:srgbClr val="65CBF9"/>
                </a:solidFill>
              </a:defRPr>
            </a:lvl1pPr>
          </a:lstStyle>
          <a:p>
            <a:fld id="{2E8C51FE-49D9-314D-9957-ABBF7DDE8782}" type="slidenum">
              <a:rPr lang="en-US" smtClean="0"/>
              <a:pPr/>
              <a:t>‹#›</a:t>
            </a:fld>
            <a:endParaRPr lang="en-US"/>
          </a:p>
        </p:txBody>
      </p:sp>
      <p:sp>
        <p:nvSpPr>
          <p:cNvPr id="15" name="Subtitle 2">
            <a:extLst>
              <a:ext uri="{FF2B5EF4-FFF2-40B4-BE49-F238E27FC236}">
                <a16:creationId xmlns:a16="http://schemas.microsoft.com/office/drawing/2014/main" id="{8604B529-AB17-BC03-799F-E6EB34869EBE}"/>
              </a:ext>
            </a:extLst>
          </p:cNvPr>
          <p:cNvSpPr>
            <a:spLocks noGrp="1"/>
          </p:cNvSpPr>
          <p:nvPr>
            <p:ph type="subTitle" idx="1" hasCustomPrompt="1"/>
          </p:nvPr>
        </p:nvSpPr>
        <p:spPr>
          <a:xfrm>
            <a:off x="1537677" y="4605640"/>
            <a:ext cx="5265629" cy="942822"/>
          </a:xfrm>
        </p:spPr>
        <p:txBody>
          <a:bodyPr wrap="square">
            <a:spAutoFit/>
          </a:bodyPr>
          <a:lstStyle>
            <a:lvl1pPr marL="0" indent="0" algn="l">
              <a:spcBef>
                <a:spcPts val="400"/>
              </a:spcBef>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6" name="Picture 15">
            <a:extLst>
              <a:ext uri="{FF2B5EF4-FFF2-40B4-BE49-F238E27FC236}">
                <a16:creationId xmlns:a16="http://schemas.microsoft.com/office/drawing/2014/main" id="{08D3AF92-B0E3-5817-6DEF-8264B19BEA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59715" y="349144"/>
            <a:ext cx="2770296" cy="840423"/>
          </a:xfrm>
          <a:prstGeom prst="rect">
            <a:avLst/>
          </a:prstGeom>
        </p:spPr>
      </p:pic>
      <p:grpSp>
        <p:nvGrpSpPr>
          <p:cNvPr id="17" name="Group 16">
            <a:extLst>
              <a:ext uri="{FF2B5EF4-FFF2-40B4-BE49-F238E27FC236}">
                <a16:creationId xmlns:a16="http://schemas.microsoft.com/office/drawing/2014/main" id="{27C36FDB-7ABD-1795-E33E-B8BEFD552DC8}"/>
              </a:ext>
            </a:extLst>
          </p:cNvPr>
          <p:cNvGrpSpPr/>
          <p:nvPr userDrawn="1"/>
        </p:nvGrpSpPr>
        <p:grpSpPr>
          <a:xfrm>
            <a:off x="-499882" y="-532416"/>
            <a:ext cx="3373761" cy="7642900"/>
            <a:chOff x="-473777" y="-10705"/>
            <a:chExt cx="3197522" cy="6876906"/>
          </a:xfrm>
          <a:solidFill>
            <a:schemeClr val="accent4"/>
          </a:solidFill>
        </p:grpSpPr>
        <p:sp>
          <p:nvSpPr>
            <p:cNvPr id="18" name="Freeform 5">
              <a:extLst>
                <a:ext uri="{FF2B5EF4-FFF2-40B4-BE49-F238E27FC236}">
                  <a16:creationId xmlns:a16="http://schemas.microsoft.com/office/drawing/2014/main" id="{10BE36AA-7B4D-770A-DD9B-4943370ABDD2}"/>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6">
              <a:extLst>
                <a:ext uri="{FF2B5EF4-FFF2-40B4-BE49-F238E27FC236}">
                  <a16:creationId xmlns:a16="http://schemas.microsoft.com/office/drawing/2014/main" id="{2A2B409B-D9E6-4BF3-A571-CE2C1DB5C3A5}"/>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4" name="TextBox 23">
            <a:extLst>
              <a:ext uri="{FF2B5EF4-FFF2-40B4-BE49-F238E27FC236}">
                <a16:creationId xmlns:a16="http://schemas.microsoft.com/office/drawing/2014/main" id="{2E0D06E3-85F7-8693-22FD-6EF34024FD83}"/>
              </a:ext>
            </a:extLst>
          </p:cNvPr>
          <p:cNvSpPr txBox="1"/>
          <p:nvPr userDrawn="1"/>
        </p:nvSpPr>
        <p:spPr>
          <a:xfrm>
            <a:off x="1537677" y="2667400"/>
            <a:ext cx="4512824" cy="615527"/>
          </a:xfrm>
          <a:prstGeom prst="rect">
            <a:avLst/>
          </a:prstGeom>
          <a:noFill/>
          <a:effectLst>
            <a:outerShdw blurRad="50800" dist="50800" dir="3600000" sx="1000" sy="1000" algn="ctr" rotWithShape="0">
              <a:srgbClr val="000000">
                <a:alpha val="80000"/>
              </a:srgbClr>
            </a:outerShdw>
          </a:effectLst>
        </p:spPr>
        <p:txBody>
          <a:bodyPr wrap="square" lIns="91414" tIns="45707" rIns="91414" bIns="45707" rtlCol="0">
            <a:spAutoFit/>
          </a:bodyPr>
          <a:lstStyle/>
          <a:p>
            <a:pPr defTabSz="914126"/>
            <a:r>
              <a:rPr lang="en-US" sz="1600" spc="90">
                <a:solidFill>
                  <a:prstClr val="white"/>
                </a:solidFill>
                <a:effectLst>
                  <a:outerShdw blurRad="50800" dist="38100" dir="2700000" algn="tl" rotWithShape="0">
                    <a:prstClr val="black">
                      <a:alpha val="40000"/>
                    </a:prstClr>
                  </a:outerShdw>
                </a:effectLst>
                <a:latin typeface="Helvetica" pitchFamily="2" charset="0"/>
                <a:cs typeface="Arial" panose="020B0604020202020204" pitchFamily="34" charset="0"/>
              </a:rPr>
              <a:t>The cornerstone of </a:t>
            </a:r>
            <a:r>
              <a:rPr lang="en-US" sz="1800" spc="90">
                <a:solidFill>
                  <a:prstClr val="white"/>
                </a:solidFill>
                <a:effectLst>
                  <a:outerShdw blurRad="50800" dist="38100" dir="2700000" algn="tl" rotWithShape="0">
                    <a:prstClr val="black">
                      <a:alpha val="40000"/>
                    </a:prstClr>
                  </a:outerShdw>
                </a:effectLst>
                <a:latin typeface="Helvetica" pitchFamily="2" charset="0"/>
                <a:cs typeface="Arial" panose="020B0604020202020204" pitchFamily="34" charset="0"/>
              </a:rPr>
              <a:t>NASA’s</a:t>
            </a:r>
            <a:r>
              <a:rPr lang="en-US" sz="1600" spc="90">
                <a:solidFill>
                  <a:prstClr val="white"/>
                </a:solidFill>
                <a:effectLst>
                  <a:outerShdw blurRad="50800" dist="38100" dir="2700000" algn="tl" rotWithShape="0">
                    <a:prstClr val="black">
                      <a:alpha val="40000"/>
                    </a:prstClr>
                  </a:outerShdw>
                </a:effectLst>
                <a:latin typeface="Helvetica" pitchFamily="2" charset="0"/>
                <a:cs typeface="Arial" panose="020B0604020202020204" pitchFamily="34" charset="0"/>
              </a:rPr>
              <a:t> current and future missions</a:t>
            </a:r>
          </a:p>
        </p:txBody>
      </p:sp>
      <p:sp>
        <p:nvSpPr>
          <p:cNvPr id="25" name="Oval 24">
            <a:extLst>
              <a:ext uri="{FF2B5EF4-FFF2-40B4-BE49-F238E27FC236}">
                <a16:creationId xmlns:a16="http://schemas.microsoft.com/office/drawing/2014/main" id="{E1BCC8F0-4FA0-FF18-FA37-FF71403394C2}"/>
              </a:ext>
            </a:extLst>
          </p:cNvPr>
          <p:cNvSpPr/>
          <p:nvPr userDrawn="1"/>
        </p:nvSpPr>
        <p:spPr>
          <a:xfrm>
            <a:off x="11256866" y="5937300"/>
            <a:ext cx="659026" cy="6588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descr="Shape, icon&#10;&#10;Description automatically generated with medium confidence">
            <a:extLst>
              <a:ext uri="{FF2B5EF4-FFF2-40B4-BE49-F238E27FC236}">
                <a16:creationId xmlns:a16="http://schemas.microsoft.com/office/drawing/2014/main" id="{CE2731D0-CDE5-2610-8F36-EA9192C7B2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57692" y="5928555"/>
            <a:ext cx="657376" cy="676347"/>
          </a:xfrm>
          <a:prstGeom prst="rect">
            <a:avLst/>
          </a:prstGeom>
        </p:spPr>
      </p:pic>
      <p:sp>
        <p:nvSpPr>
          <p:cNvPr id="27" name="TextBox 26">
            <a:extLst>
              <a:ext uri="{FF2B5EF4-FFF2-40B4-BE49-F238E27FC236}">
                <a16:creationId xmlns:a16="http://schemas.microsoft.com/office/drawing/2014/main" id="{0D019D5C-1E07-870A-EBE0-1402043F47A2}"/>
              </a:ext>
            </a:extLst>
          </p:cNvPr>
          <p:cNvSpPr txBox="1"/>
          <p:nvPr userDrawn="1"/>
        </p:nvSpPr>
        <p:spPr>
          <a:xfrm>
            <a:off x="1537677" y="6266728"/>
            <a:ext cx="2632815" cy="276999"/>
          </a:xfrm>
          <a:prstGeom prst="rect">
            <a:avLst/>
          </a:prstGeom>
          <a:noFill/>
        </p:spPr>
        <p:txBody>
          <a:bodyPr wrap="square" rtlCol="0">
            <a:spAutoFit/>
          </a:bodyPr>
          <a:lstStyle/>
          <a:p>
            <a:r>
              <a:rPr lang="en-US" sz="1200" b="1" i="0" err="1">
                <a:solidFill>
                  <a:schemeClr val="bg1"/>
                </a:solidFill>
                <a:latin typeface="Helvetica" pitchFamily="2" charset="0"/>
              </a:rPr>
              <a:t>www.nasa.gov</a:t>
            </a:r>
            <a:endParaRPr lang="en-US" sz="1200" b="1" i="0">
              <a:solidFill>
                <a:schemeClr val="bg1"/>
              </a:solidFill>
              <a:latin typeface="Helvetica" pitchFamily="2" charset="0"/>
            </a:endParaRPr>
          </a:p>
        </p:txBody>
      </p:sp>
    </p:spTree>
    <p:extLst>
      <p:ext uri="{BB962C8B-B14F-4D97-AF65-F5344CB8AC3E}">
        <p14:creationId xmlns:p14="http://schemas.microsoft.com/office/powerpoint/2010/main" val="32236568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Iphone_06_layout">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904380" y="0"/>
            <a:ext cx="7287620" cy="6880280"/>
          </a:xfrm>
          <a:custGeom>
            <a:avLst/>
            <a:gdLst>
              <a:gd name="connsiteX0" fmla="*/ 0 w 14557568"/>
              <a:gd name="connsiteY0" fmla="*/ 13716000 h 13716000"/>
              <a:gd name="connsiteX1" fmla="*/ 0 w 14557568"/>
              <a:gd name="connsiteY1" fmla="*/ 0 h 13716000"/>
              <a:gd name="connsiteX2" fmla="*/ 14557568 w 14557568"/>
              <a:gd name="connsiteY2" fmla="*/ 13716000 h 13716000"/>
              <a:gd name="connsiteX3" fmla="*/ 0 w 14557568"/>
              <a:gd name="connsiteY3" fmla="*/ 13716000 h 13716000"/>
              <a:gd name="connsiteX0" fmla="*/ 0 w 14557568"/>
              <a:gd name="connsiteY0" fmla="*/ 13827399 h 13827399"/>
              <a:gd name="connsiteX1" fmla="*/ 6661869 w 14557568"/>
              <a:gd name="connsiteY1" fmla="*/ 0 h 13827399"/>
              <a:gd name="connsiteX2" fmla="*/ 14557568 w 14557568"/>
              <a:gd name="connsiteY2" fmla="*/ 13827399 h 13827399"/>
              <a:gd name="connsiteX3" fmla="*/ 0 w 14557568"/>
              <a:gd name="connsiteY3" fmla="*/ 13827399 h 13827399"/>
              <a:gd name="connsiteX0" fmla="*/ 0 w 14557568"/>
              <a:gd name="connsiteY0" fmla="*/ 13827399 h 13827399"/>
              <a:gd name="connsiteX1" fmla="*/ 6466965 w 14557568"/>
              <a:gd name="connsiteY1" fmla="*/ 289637 h 13827399"/>
              <a:gd name="connsiteX2" fmla="*/ 6661869 w 14557568"/>
              <a:gd name="connsiteY2" fmla="*/ 0 h 13827399"/>
              <a:gd name="connsiteX3" fmla="*/ 14557568 w 14557568"/>
              <a:gd name="connsiteY3" fmla="*/ 13827399 h 13827399"/>
              <a:gd name="connsiteX4" fmla="*/ 0 w 14557568"/>
              <a:gd name="connsiteY4" fmla="*/ 13827399 h 13827399"/>
              <a:gd name="connsiteX0" fmla="*/ 0 w 14557568"/>
              <a:gd name="connsiteY0" fmla="*/ 13871959 h 13871959"/>
              <a:gd name="connsiteX1" fmla="*/ 6466965 w 14557568"/>
              <a:gd name="connsiteY1" fmla="*/ 334197 h 13871959"/>
              <a:gd name="connsiteX2" fmla="*/ 7419406 w 14557568"/>
              <a:gd name="connsiteY2" fmla="*/ 0 h 13871959"/>
              <a:gd name="connsiteX3" fmla="*/ 14557568 w 14557568"/>
              <a:gd name="connsiteY3" fmla="*/ 13871959 h 13871959"/>
              <a:gd name="connsiteX4" fmla="*/ 0 w 14557568"/>
              <a:gd name="connsiteY4" fmla="*/ 13871959 h 13871959"/>
              <a:gd name="connsiteX0" fmla="*/ 0 w 14557568"/>
              <a:gd name="connsiteY0" fmla="*/ 13871959 h 13871959"/>
              <a:gd name="connsiteX1" fmla="*/ 6556087 w 14557568"/>
              <a:gd name="connsiteY1" fmla="*/ 155959 h 13871959"/>
              <a:gd name="connsiteX2" fmla="*/ 7419406 w 14557568"/>
              <a:gd name="connsiteY2" fmla="*/ 0 h 13871959"/>
              <a:gd name="connsiteX3" fmla="*/ 14557568 w 14557568"/>
              <a:gd name="connsiteY3" fmla="*/ 13871959 h 13871959"/>
              <a:gd name="connsiteX4" fmla="*/ 0 w 14557568"/>
              <a:gd name="connsiteY4" fmla="*/ 13871959 h 13871959"/>
              <a:gd name="connsiteX0" fmla="*/ 0 w 14571445"/>
              <a:gd name="connsiteY0" fmla="*/ 13760560 h 13760560"/>
              <a:gd name="connsiteX1" fmla="*/ 6556087 w 14571445"/>
              <a:gd name="connsiteY1" fmla="*/ 44560 h 13760560"/>
              <a:gd name="connsiteX2" fmla="*/ 14571445 w 14571445"/>
              <a:gd name="connsiteY2" fmla="*/ 0 h 13760560"/>
              <a:gd name="connsiteX3" fmla="*/ 14557568 w 14571445"/>
              <a:gd name="connsiteY3" fmla="*/ 13760560 h 13760560"/>
              <a:gd name="connsiteX4" fmla="*/ 0 w 14571445"/>
              <a:gd name="connsiteY4" fmla="*/ 13760560 h 1376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1445" h="13760560">
                <a:moveTo>
                  <a:pt x="0" y="13760560"/>
                </a:moveTo>
                <a:lnTo>
                  <a:pt x="6556087" y="44560"/>
                </a:lnTo>
                <a:lnTo>
                  <a:pt x="14571445" y="0"/>
                </a:lnTo>
                <a:cubicBezTo>
                  <a:pt x="14566819" y="4586853"/>
                  <a:pt x="14562194" y="9173707"/>
                  <a:pt x="14557568" y="13760560"/>
                </a:cubicBezTo>
                <a:lnTo>
                  <a:pt x="0" y="13760560"/>
                </a:lnTo>
                <a:close/>
              </a:path>
            </a:pathLst>
          </a:custGeom>
        </p:spPr>
        <p:txBody>
          <a:bodyPr/>
          <a:lstStyle/>
          <a:p>
            <a:endParaRPr lang="en-US"/>
          </a:p>
        </p:txBody>
      </p:sp>
    </p:spTree>
    <p:extLst>
      <p:ext uri="{BB962C8B-B14F-4D97-AF65-F5344CB8AC3E}">
        <p14:creationId xmlns:p14="http://schemas.microsoft.com/office/powerpoint/2010/main" val="3653590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7D9CF7-F72F-42AA-5DE7-03B0D3456C2D}"/>
              </a:ext>
            </a:extLst>
          </p:cNvPr>
          <p:cNvSpPr/>
          <p:nvPr userDrawn="1"/>
        </p:nvSpPr>
        <p:spPr>
          <a:xfrm>
            <a:off x="226423" y="5957723"/>
            <a:ext cx="8392644" cy="88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extLst>
      <p:ext uri="{BB962C8B-B14F-4D97-AF65-F5344CB8AC3E}">
        <p14:creationId xmlns:p14="http://schemas.microsoft.com/office/powerpoint/2010/main" val="164504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6424" y="109176"/>
            <a:ext cx="10972801" cy="715962"/>
          </a:xfrm>
          <a:prstGeom prst="rect">
            <a:avLst/>
          </a:prstGeom>
        </p:spPr>
        <p:txBody>
          <a:bodyPr/>
          <a:lstStyle/>
          <a:p>
            <a:r>
              <a:rPr lang="en-US"/>
              <a:t>Click to edit Master title style</a:t>
            </a:r>
          </a:p>
        </p:txBody>
      </p:sp>
      <p:sp>
        <p:nvSpPr>
          <p:cNvPr id="4" name="Slide Number Placeholder 3"/>
          <p:cNvSpPr>
            <a:spLocks noGrp="1"/>
          </p:cNvSpPr>
          <p:nvPr>
            <p:ph type="sldNum" sz="quarter" idx="11"/>
          </p:nvPr>
        </p:nvSpPr>
        <p:spPr>
          <a:xfrm>
            <a:off x="9316590" y="6482489"/>
            <a:ext cx="2844800" cy="365125"/>
          </a:xfrm>
          <a:prstGeom prst="rect">
            <a:avLst/>
          </a:prstGeom>
        </p:spPr>
        <p:txBody>
          <a:bodyPr/>
          <a:lstStyle/>
          <a:p>
            <a:fld id="{03462AA6-59AE-4369-B509-908C613F1114}" type="slidenum">
              <a:rPr lang="en-US" smtClean="0">
                <a:solidFill>
                  <a:prstClr val="black"/>
                </a:solidFill>
              </a:rPr>
              <a:pPr/>
              <a:t>‹#›</a:t>
            </a:fld>
            <a:endParaRPr lang="en-US">
              <a:solidFill>
                <a:prstClr val="black"/>
              </a:solidFill>
            </a:endParaRPr>
          </a:p>
        </p:txBody>
      </p:sp>
      <p:sp>
        <p:nvSpPr>
          <p:cNvPr id="3" name="Rectangle 2">
            <a:extLst>
              <a:ext uri="{FF2B5EF4-FFF2-40B4-BE49-F238E27FC236}">
                <a16:creationId xmlns:a16="http://schemas.microsoft.com/office/drawing/2014/main" id="{E1816F66-8CF3-E628-5019-637B1FE1F956}"/>
              </a:ext>
            </a:extLst>
          </p:cNvPr>
          <p:cNvSpPr/>
          <p:nvPr userDrawn="1"/>
        </p:nvSpPr>
        <p:spPr>
          <a:xfrm>
            <a:off x="226423" y="5957723"/>
            <a:ext cx="8392644" cy="88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extLst>
      <p:ext uri="{BB962C8B-B14F-4D97-AF65-F5344CB8AC3E}">
        <p14:creationId xmlns:p14="http://schemas.microsoft.com/office/powerpoint/2010/main" val="69935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1EA405-FEFD-5246-8E76-DC2040FCB789}"/>
              </a:ext>
            </a:extLst>
          </p:cNvPr>
          <p:cNvSpPr>
            <a:spLocks noGrp="1"/>
          </p:cNvSpPr>
          <p:nvPr>
            <p:ph type="pic" sz="quarter" idx="10"/>
          </p:nvPr>
        </p:nvSpPr>
        <p:spPr>
          <a:xfrm>
            <a:off x="0" y="-12700"/>
            <a:ext cx="5054600" cy="6880225"/>
          </a:xfrm>
          <a:custGeom>
            <a:avLst/>
            <a:gdLst>
              <a:gd name="connsiteX0" fmla="*/ 0 w 5054600"/>
              <a:gd name="connsiteY0" fmla="*/ 0 h 6880225"/>
              <a:gd name="connsiteX1" fmla="*/ 5054600 w 5054600"/>
              <a:gd name="connsiteY1" fmla="*/ 0 h 6880225"/>
              <a:gd name="connsiteX2" fmla="*/ 5054600 w 5054600"/>
              <a:gd name="connsiteY2" fmla="*/ 6880225 h 6880225"/>
              <a:gd name="connsiteX3" fmla="*/ 0 w 5054600"/>
              <a:gd name="connsiteY3" fmla="*/ 6880225 h 6880225"/>
              <a:gd name="connsiteX4" fmla="*/ 0 w 5054600"/>
              <a:gd name="connsiteY4" fmla="*/ 0 h 6880225"/>
              <a:gd name="connsiteX0" fmla="*/ 0 w 5054600"/>
              <a:gd name="connsiteY0" fmla="*/ 0 h 6880225"/>
              <a:gd name="connsiteX1" fmla="*/ 1112520 w 5054600"/>
              <a:gd name="connsiteY1" fmla="*/ 0 h 6880225"/>
              <a:gd name="connsiteX2" fmla="*/ 5054600 w 5054600"/>
              <a:gd name="connsiteY2" fmla="*/ 6880225 h 6880225"/>
              <a:gd name="connsiteX3" fmla="*/ 0 w 5054600"/>
              <a:gd name="connsiteY3" fmla="*/ 6880225 h 6880225"/>
              <a:gd name="connsiteX4" fmla="*/ 0 w 5054600"/>
              <a:gd name="connsiteY4" fmla="*/ 0 h 688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4600" h="6880225">
                <a:moveTo>
                  <a:pt x="0" y="0"/>
                </a:moveTo>
                <a:lnTo>
                  <a:pt x="1112520" y="0"/>
                </a:lnTo>
                <a:lnTo>
                  <a:pt x="5054600" y="6880225"/>
                </a:lnTo>
                <a:lnTo>
                  <a:pt x="0" y="6880225"/>
                </a:lnTo>
                <a:lnTo>
                  <a:pt x="0" y="0"/>
                </a:lnTo>
                <a:close/>
              </a:path>
            </a:pathLst>
          </a:custGeom>
        </p:spPr>
        <p:txBody>
          <a:bodyPr/>
          <a:lstStyle/>
          <a:p>
            <a:endParaRPr lang="en-US"/>
          </a:p>
        </p:txBody>
      </p:sp>
      <p:sp>
        <p:nvSpPr>
          <p:cNvPr id="5" name="Text Placeholder 6">
            <a:extLst>
              <a:ext uri="{FF2B5EF4-FFF2-40B4-BE49-F238E27FC236}">
                <a16:creationId xmlns:a16="http://schemas.microsoft.com/office/drawing/2014/main" id="{00F14A4C-1741-FE43-BFED-BC8D31098178}"/>
              </a:ext>
            </a:extLst>
          </p:cNvPr>
          <p:cNvSpPr>
            <a:spLocks noGrp="1"/>
          </p:cNvSpPr>
          <p:nvPr>
            <p:ph type="body" sz="quarter" idx="11"/>
          </p:nvPr>
        </p:nvSpPr>
        <p:spPr>
          <a:xfrm>
            <a:off x="3696806" y="3093807"/>
            <a:ext cx="8114194" cy="656558"/>
          </a:xfrm>
          <a:prstGeom prst="rect">
            <a:avLst/>
          </a:prstGeom>
        </p:spPr>
        <p:txBody>
          <a:bodyPr anchor="ctr"/>
          <a:lstStyle>
            <a:lvl1pPr marL="0" indent="0" algn="l">
              <a:lnSpc>
                <a:spcPct val="100000"/>
              </a:lnSpc>
              <a:buNone/>
              <a:defRPr sz="3599" b="1">
                <a:solidFill>
                  <a:schemeClr val="tx1"/>
                </a:solidFill>
                <a:latin typeface="Arial" panose="020B0604020202020204" pitchFamily="34" charset="0"/>
                <a:cs typeface="Arial" panose="020B0604020202020204" pitchFamily="34" charset="0"/>
              </a:defRPr>
            </a:lvl1pPr>
            <a:lvl2pPr marL="457063" indent="0" algn="ctr">
              <a:buNone/>
              <a:defRPr>
                <a:solidFill>
                  <a:schemeClr val="bg1"/>
                </a:solidFill>
                <a:latin typeface="Arial" panose="020B0604020202020204" pitchFamily="34" charset="0"/>
                <a:cs typeface="Arial" panose="020B0604020202020204" pitchFamily="34" charset="0"/>
              </a:defRPr>
            </a:lvl2pPr>
            <a:lvl3pPr marL="914126" indent="0" algn="ctr">
              <a:buNone/>
              <a:defRPr>
                <a:solidFill>
                  <a:schemeClr val="bg1"/>
                </a:solidFill>
                <a:latin typeface="Arial" panose="020B0604020202020204" pitchFamily="34" charset="0"/>
                <a:cs typeface="Arial" panose="020B0604020202020204" pitchFamily="34" charset="0"/>
              </a:defRPr>
            </a:lvl3pPr>
            <a:lvl4pPr marL="1371189" indent="0" algn="ctr">
              <a:buNone/>
              <a:defRPr>
                <a:solidFill>
                  <a:schemeClr val="bg1"/>
                </a:solidFill>
                <a:latin typeface="Arial" panose="020B0604020202020204" pitchFamily="34" charset="0"/>
                <a:cs typeface="Arial" panose="020B0604020202020204" pitchFamily="34" charset="0"/>
              </a:defRPr>
            </a:lvl4pPr>
            <a:lvl5pPr marL="1828251"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73924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2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3033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4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2FF705F1-C7F1-4709-B121-2F6F8E33A2C2}"/>
              </a:ext>
            </a:extLst>
          </p:cNvPr>
          <p:cNvSpPr>
            <a:spLocks noGrp="1"/>
          </p:cNvSpPr>
          <p:nvPr>
            <p:ph type="pic" sz="quarter" idx="10"/>
          </p:nvPr>
        </p:nvSpPr>
        <p:spPr>
          <a:xfrm>
            <a:off x="1" y="0"/>
            <a:ext cx="12192000" cy="6858000"/>
          </a:xfrm>
          <a:prstGeom prst="rect">
            <a:avLst/>
          </a:prstGeom>
          <a:solidFill>
            <a:schemeClr val="bg1">
              <a:lumMod val="95000"/>
              <a:alpha val="30000"/>
            </a:schemeClr>
          </a:solidFill>
        </p:spPr>
        <p:txBody>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8115449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042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FCEA-6D6F-DB73-D54E-CCD4CEDC7F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60A365-44C7-653A-88E2-D405CF0F60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6B8BBA-6C96-A178-EF69-17FDB0E61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337E3-8314-4B6F-8E7C-4DD9E132C020}"/>
              </a:ext>
            </a:extLst>
          </p:cNvPr>
          <p:cNvSpPr>
            <a:spLocks noGrp="1"/>
          </p:cNvSpPr>
          <p:nvPr>
            <p:ph type="dt" sz="half" idx="10"/>
          </p:nvPr>
        </p:nvSpPr>
        <p:spPr/>
        <p:txBody>
          <a:bodyPr/>
          <a:lstStyle/>
          <a:p>
            <a:fld id="{1442098B-AB88-2A45-9923-000F36376BC5}" type="datetime1">
              <a:rPr lang="en-US" smtClean="0"/>
              <a:t>1/24/2024</a:t>
            </a:fld>
            <a:endParaRPr lang="en-US"/>
          </a:p>
        </p:txBody>
      </p:sp>
      <p:sp>
        <p:nvSpPr>
          <p:cNvPr id="6" name="Footer Placeholder 5">
            <a:extLst>
              <a:ext uri="{FF2B5EF4-FFF2-40B4-BE49-F238E27FC236}">
                <a16:creationId xmlns:a16="http://schemas.microsoft.com/office/drawing/2014/main" id="{34995F62-BBF2-741A-F50A-CAB6DB0C30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99212-3B46-177D-78C2-E9EA9C2F3477}"/>
              </a:ext>
            </a:extLst>
          </p:cNvPr>
          <p:cNvSpPr>
            <a:spLocks noGrp="1"/>
          </p:cNvSpPr>
          <p:nvPr>
            <p:ph type="sldNum" sz="quarter" idx="12"/>
          </p:nvPr>
        </p:nvSpPr>
        <p:spPr/>
        <p:txBody>
          <a:bodyPr/>
          <a:lstStyle/>
          <a:p>
            <a:fld id="{263128EE-7642-5C47-9EB5-08C64870C480}" type="slidenum">
              <a:rPr lang="en-US" smtClean="0"/>
              <a:t>‹#›</a:t>
            </a:fld>
            <a:endParaRPr lang="en-US"/>
          </a:p>
        </p:txBody>
      </p:sp>
    </p:spTree>
    <p:extLst>
      <p:ext uri="{BB962C8B-B14F-4D97-AF65-F5344CB8AC3E}">
        <p14:creationId xmlns:p14="http://schemas.microsoft.com/office/powerpoint/2010/main" val="3617643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433D18-3D08-4C6C-8D9B-FC3ED7964761}"/>
              </a:ext>
            </a:extLst>
          </p:cNvPr>
          <p:cNvSpPr/>
          <p:nvPr userDrawn="1"/>
        </p:nvSpPr>
        <p:spPr>
          <a:xfrm>
            <a:off x="3977502" y="1313779"/>
            <a:ext cx="4236997" cy="4230445"/>
          </a:xfrm>
          <a:prstGeom prst="ellipse">
            <a:avLst/>
          </a:prstGeom>
          <a:gradFill>
            <a:gsLst>
              <a:gs pos="0">
                <a:schemeClr val="accent1"/>
              </a:gs>
              <a:gs pos="100000">
                <a:schemeClr val="accent5">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a:extLst>
              <a:ext uri="{FF2B5EF4-FFF2-40B4-BE49-F238E27FC236}">
                <a16:creationId xmlns:a16="http://schemas.microsoft.com/office/drawing/2014/main" id="{6BC924FE-AE8F-40C9-A693-F37397864F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406" y="905092"/>
            <a:ext cx="2597190" cy="5047819"/>
          </a:xfrm>
          <a:prstGeom prst="rect">
            <a:avLst/>
          </a:prstGeom>
          <a:effectLst>
            <a:outerShdw blurRad="1270000" algn="ctr" rotWithShape="0">
              <a:prstClr val="black">
                <a:alpha val="43000"/>
              </a:prstClr>
            </a:outerShdw>
          </a:effectLst>
        </p:spPr>
      </p:pic>
      <p:sp>
        <p:nvSpPr>
          <p:cNvPr id="4" name="Picture Placeholder 10">
            <a:extLst>
              <a:ext uri="{FF2B5EF4-FFF2-40B4-BE49-F238E27FC236}">
                <a16:creationId xmlns:a16="http://schemas.microsoft.com/office/drawing/2014/main" id="{892E4B6E-5852-440B-8F94-19FEAE7BB405}"/>
              </a:ext>
            </a:extLst>
          </p:cNvPr>
          <p:cNvSpPr>
            <a:spLocks noGrp="1"/>
          </p:cNvSpPr>
          <p:nvPr>
            <p:ph type="pic" sz="quarter" idx="12"/>
          </p:nvPr>
        </p:nvSpPr>
        <p:spPr>
          <a:xfrm>
            <a:off x="5051298" y="1147435"/>
            <a:ext cx="2093975" cy="4547722"/>
          </a:xfrm>
          <a:custGeom>
            <a:avLst/>
            <a:gdLst>
              <a:gd name="connsiteX0" fmla="*/ 195352 w 2086425"/>
              <a:gd name="connsiteY0" fmla="*/ 0 h 4549458"/>
              <a:gd name="connsiteX1" fmla="*/ 450507 w 2086425"/>
              <a:gd name="connsiteY1" fmla="*/ 0 h 4549458"/>
              <a:gd name="connsiteX2" fmla="*/ 450507 w 2086425"/>
              <a:gd name="connsiteY2" fmla="*/ 14564 h 4549458"/>
              <a:gd name="connsiteX3" fmla="*/ 606282 w 2086425"/>
              <a:gd name="connsiteY3" fmla="*/ 170339 h 4549458"/>
              <a:gd name="connsiteX4" fmla="*/ 1482976 w 2086425"/>
              <a:gd name="connsiteY4" fmla="*/ 170339 h 4549458"/>
              <a:gd name="connsiteX5" fmla="*/ 1638751 w 2086425"/>
              <a:gd name="connsiteY5" fmla="*/ 14564 h 4549458"/>
              <a:gd name="connsiteX6" fmla="*/ 1638751 w 2086425"/>
              <a:gd name="connsiteY6" fmla="*/ 0 h 4549458"/>
              <a:gd name="connsiteX7" fmla="*/ 1891073 w 2086425"/>
              <a:gd name="connsiteY7" fmla="*/ 0 h 4549458"/>
              <a:gd name="connsiteX8" fmla="*/ 2086425 w 2086425"/>
              <a:gd name="connsiteY8" fmla="*/ 195352 h 4549458"/>
              <a:gd name="connsiteX9" fmla="*/ 2086425 w 2086425"/>
              <a:gd name="connsiteY9" fmla="*/ 4354106 h 4549458"/>
              <a:gd name="connsiteX10" fmla="*/ 1891073 w 2086425"/>
              <a:gd name="connsiteY10" fmla="*/ 4549458 h 4549458"/>
              <a:gd name="connsiteX11" fmla="*/ 195352 w 2086425"/>
              <a:gd name="connsiteY11" fmla="*/ 4549458 h 4549458"/>
              <a:gd name="connsiteX12" fmla="*/ 0 w 2086425"/>
              <a:gd name="connsiteY12" fmla="*/ 4354106 h 4549458"/>
              <a:gd name="connsiteX13" fmla="*/ 0 w 2086425"/>
              <a:gd name="connsiteY13" fmla="*/ 195352 h 4549458"/>
              <a:gd name="connsiteX14" fmla="*/ 195352 w 2086425"/>
              <a:gd name="connsiteY14" fmla="*/ 0 h 454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6425" h="4549458">
                <a:moveTo>
                  <a:pt x="195352" y="0"/>
                </a:moveTo>
                <a:lnTo>
                  <a:pt x="450507" y="0"/>
                </a:lnTo>
                <a:lnTo>
                  <a:pt x="450507" y="14564"/>
                </a:lnTo>
                <a:cubicBezTo>
                  <a:pt x="450507" y="100596"/>
                  <a:pt x="520250" y="170339"/>
                  <a:pt x="606282" y="170339"/>
                </a:cubicBezTo>
                <a:lnTo>
                  <a:pt x="1482976" y="170339"/>
                </a:lnTo>
                <a:cubicBezTo>
                  <a:pt x="1569008" y="170339"/>
                  <a:pt x="1638751" y="100596"/>
                  <a:pt x="1638751" y="14564"/>
                </a:cubicBezTo>
                <a:lnTo>
                  <a:pt x="1638751" y="0"/>
                </a:lnTo>
                <a:lnTo>
                  <a:pt x="1891073" y="0"/>
                </a:lnTo>
                <a:cubicBezTo>
                  <a:pt x="1998963" y="0"/>
                  <a:pt x="2086425" y="87462"/>
                  <a:pt x="2086425" y="195352"/>
                </a:cubicBezTo>
                <a:lnTo>
                  <a:pt x="2086425" y="4354106"/>
                </a:lnTo>
                <a:cubicBezTo>
                  <a:pt x="2086425" y="4461996"/>
                  <a:pt x="1998963" y="4549458"/>
                  <a:pt x="1891073" y="4549458"/>
                </a:cubicBezTo>
                <a:lnTo>
                  <a:pt x="195352" y="4549458"/>
                </a:lnTo>
                <a:cubicBezTo>
                  <a:pt x="87462" y="4549458"/>
                  <a:pt x="0" y="4461996"/>
                  <a:pt x="0" y="4354106"/>
                </a:cubicBezTo>
                <a:lnTo>
                  <a:pt x="0" y="195352"/>
                </a:lnTo>
                <a:cubicBezTo>
                  <a:pt x="0" y="87462"/>
                  <a:pt x="87462" y="0"/>
                  <a:pt x="195352" y="0"/>
                </a:cubicBezTo>
                <a:close/>
              </a:path>
            </a:pathLst>
          </a:custGeom>
          <a:solidFill>
            <a:schemeClr val="bg1">
              <a:lumMod val="85000"/>
            </a:schemeClr>
          </a:solidFill>
        </p:spPr>
        <p:txBody>
          <a:bodyPr wrap="square">
            <a:noAutofit/>
          </a:bodyPr>
          <a:lstStyle>
            <a:lvl1pPr marL="0" indent="0">
              <a:buNone/>
              <a:defRPr sz="1125"/>
            </a:lvl1pPr>
          </a:lstStyle>
          <a:p>
            <a:endParaRPr lang="en-US"/>
          </a:p>
          <a:p>
            <a:r>
              <a:rPr lang="en-US"/>
              <a:t>Picture</a:t>
            </a:r>
          </a:p>
        </p:txBody>
      </p:sp>
    </p:spTree>
    <p:extLst>
      <p:ext uri="{BB962C8B-B14F-4D97-AF65-F5344CB8AC3E}">
        <p14:creationId xmlns:p14="http://schemas.microsoft.com/office/powerpoint/2010/main" val="17950111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4F34EF0-3944-4A74-B5FA-8AB437DDA0AC}"/>
              </a:ext>
            </a:extLst>
          </p:cNvPr>
          <p:cNvSpPr>
            <a:spLocks noGrp="1"/>
          </p:cNvSpPr>
          <p:nvPr>
            <p:ph type="pic" sz="quarter" idx="12"/>
          </p:nvPr>
        </p:nvSpPr>
        <p:spPr>
          <a:xfrm>
            <a:off x="1887364" y="1482851"/>
            <a:ext cx="1098281" cy="1096583"/>
          </a:xfrm>
          <a:custGeom>
            <a:avLst/>
            <a:gdLst>
              <a:gd name="connsiteX0" fmla="*/ 877266 w 1754532"/>
              <a:gd name="connsiteY0" fmla="*/ 0 h 1754532"/>
              <a:gd name="connsiteX1" fmla="*/ 1754532 w 1754532"/>
              <a:gd name="connsiteY1" fmla="*/ 877266 h 1754532"/>
              <a:gd name="connsiteX2" fmla="*/ 877266 w 1754532"/>
              <a:gd name="connsiteY2" fmla="*/ 1754532 h 1754532"/>
              <a:gd name="connsiteX3" fmla="*/ 0 w 1754532"/>
              <a:gd name="connsiteY3" fmla="*/ 877266 h 1754532"/>
              <a:gd name="connsiteX4" fmla="*/ 877266 w 1754532"/>
              <a:gd name="connsiteY4" fmla="*/ 0 h 175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32" h="1754532">
                <a:moveTo>
                  <a:pt x="877266" y="0"/>
                </a:moveTo>
                <a:cubicBezTo>
                  <a:pt x="1361767" y="0"/>
                  <a:pt x="1754532" y="392765"/>
                  <a:pt x="1754532" y="877266"/>
                </a:cubicBezTo>
                <a:cubicBezTo>
                  <a:pt x="1754532" y="1361767"/>
                  <a:pt x="1361767" y="1754532"/>
                  <a:pt x="877266" y="1754532"/>
                </a:cubicBezTo>
                <a:cubicBezTo>
                  <a:pt x="392765" y="1754532"/>
                  <a:pt x="0" y="1361767"/>
                  <a:pt x="0" y="877266"/>
                </a:cubicBezTo>
                <a:cubicBezTo>
                  <a:pt x="0" y="392765"/>
                  <a:pt x="392765" y="0"/>
                  <a:pt x="877266" y="0"/>
                </a:cubicBezTo>
                <a:close/>
              </a:path>
            </a:pathLst>
          </a:custGeom>
          <a:solidFill>
            <a:schemeClr val="bg1">
              <a:lumMod val="85000"/>
            </a:schemeClr>
          </a:solidFill>
        </p:spPr>
        <p:txBody>
          <a:bodyPr wrap="square">
            <a:noAutofit/>
          </a:bodyPr>
          <a:lstStyle>
            <a:lvl1pPr marL="0" indent="0">
              <a:buNone/>
              <a:defRPr sz="688"/>
            </a:lvl1pPr>
          </a:lstStyle>
          <a:p>
            <a:endParaRPr lang="en-US"/>
          </a:p>
          <a:p>
            <a:r>
              <a:rPr lang="en-US"/>
              <a:t>Picture</a:t>
            </a:r>
          </a:p>
        </p:txBody>
      </p:sp>
    </p:spTree>
    <p:extLst>
      <p:ext uri="{BB962C8B-B14F-4D97-AF65-F5344CB8AC3E}">
        <p14:creationId xmlns:p14="http://schemas.microsoft.com/office/powerpoint/2010/main" val="1258911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616F05-314E-46AA-B1AC-F3E4BF46CF27}"/>
              </a:ext>
            </a:extLst>
          </p:cNvPr>
          <p:cNvGrpSpPr/>
          <p:nvPr userDrawn="1"/>
        </p:nvGrpSpPr>
        <p:grpSpPr>
          <a:xfrm>
            <a:off x="1175435" y="418371"/>
            <a:ext cx="1468109" cy="296920"/>
            <a:chOff x="1299865" y="646279"/>
            <a:chExt cx="2345343" cy="475072"/>
          </a:xfrm>
        </p:grpSpPr>
        <p:sp>
          <p:nvSpPr>
            <p:cNvPr id="3" name="Text Placeholder 2">
              <a:extLst>
                <a:ext uri="{FF2B5EF4-FFF2-40B4-BE49-F238E27FC236}">
                  <a16:creationId xmlns:a16="http://schemas.microsoft.com/office/drawing/2014/main" id="{EB56D645-A725-418D-8E51-C41E3FB29197}"/>
                </a:ext>
              </a:extLst>
            </p:cNvPr>
            <p:cNvSpPr txBox="1">
              <a:spLocks/>
            </p:cNvSpPr>
            <p:nvPr/>
          </p:nvSpPr>
          <p:spPr>
            <a:xfrm>
              <a:off x="1877786" y="655335"/>
              <a:ext cx="1767422" cy="45696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sz="1750" b="0">
                  <a:gradFill flip="none" rotWithShape="1">
                    <a:gsLst>
                      <a:gs pos="55000">
                        <a:schemeClr val="bg1"/>
                      </a:gs>
                      <a:gs pos="100000">
                        <a:schemeClr val="bg1">
                          <a:alpha val="0"/>
                        </a:schemeClr>
                      </a:gs>
                    </a:gsLst>
                    <a:lin ang="5400000" scaled="0"/>
                    <a:tileRect/>
                  </a:gradFill>
                  <a:latin typeface="Nexa Bold" panose="02000000000000000000" pitchFamily="50" charset="0"/>
                </a:rPr>
                <a:t>visionary</a:t>
              </a:r>
              <a:endParaRPr lang="id-ID" sz="1750" b="0">
                <a:gradFill flip="none" rotWithShape="1">
                  <a:gsLst>
                    <a:gs pos="55000">
                      <a:schemeClr val="bg1"/>
                    </a:gs>
                    <a:gs pos="100000">
                      <a:schemeClr val="bg1">
                        <a:alpha val="0"/>
                      </a:schemeClr>
                    </a:gs>
                  </a:gsLst>
                  <a:lin ang="5400000" scaled="0"/>
                  <a:tileRect/>
                </a:gradFill>
                <a:latin typeface="Nexa Bold" panose="02000000000000000000" pitchFamily="50" charset="0"/>
              </a:endParaRPr>
            </a:p>
          </p:txBody>
        </p:sp>
        <p:grpSp>
          <p:nvGrpSpPr>
            <p:cNvPr id="4" name="Group 3">
              <a:extLst>
                <a:ext uri="{FF2B5EF4-FFF2-40B4-BE49-F238E27FC236}">
                  <a16:creationId xmlns:a16="http://schemas.microsoft.com/office/drawing/2014/main" id="{7427F478-A510-4F0A-ABD1-7596AB4EA028}"/>
                </a:ext>
              </a:extLst>
            </p:cNvPr>
            <p:cNvGrpSpPr/>
            <p:nvPr/>
          </p:nvGrpSpPr>
          <p:grpSpPr>
            <a:xfrm>
              <a:off x="1299865" y="646279"/>
              <a:ext cx="507652" cy="475072"/>
              <a:chOff x="9403349" y="4996764"/>
              <a:chExt cx="961294" cy="899602"/>
            </a:xfrm>
          </p:grpSpPr>
          <p:sp>
            <p:nvSpPr>
              <p:cNvPr id="5" name="Freeform: Shape 4">
                <a:extLst>
                  <a:ext uri="{FF2B5EF4-FFF2-40B4-BE49-F238E27FC236}">
                    <a16:creationId xmlns:a16="http://schemas.microsoft.com/office/drawing/2014/main" id="{7677316E-9AB1-4D78-8139-C6E3582C13E7}"/>
                  </a:ext>
                </a:extLst>
              </p:cNvPr>
              <p:cNvSpPr/>
              <p:nvPr/>
            </p:nvSpPr>
            <p:spPr>
              <a:xfrm>
                <a:off x="9403349" y="4996764"/>
                <a:ext cx="961294" cy="899602"/>
              </a:xfrm>
              <a:custGeom>
                <a:avLst/>
                <a:gdLst>
                  <a:gd name="connsiteX0" fmla="*/ 711807 w 961294"/>
                  <a:gd name="connsiteY0" fmla="*/ 0 h 899602"/>
                  <a:gd name="connsiteX1" fmla="*/ 749381 w 961294"/>
                  <a:gd name="connsiteY1" fmla="*/ 20395 h 899602"/>
                  <a:gd name="connsiteX2" fmla="*/ 961294 w 961294"/>
                  <a:gd name="connsiteY2" fmla="*/ 418955 h 899602"/>
                  <a:gd name="connsiteX3" fmla="*/ 480647 w 961294"/>
                  <a:gd name="connsiteY3" fmla="*/ 899602 h 899602"/>
                  <a:gd name="connsiteX4" fmla="*/ 0 w 961294"/>
                  <a:gd name="connsiteY4" fmla="*/ 418955 h 899602"/>
                  <a:gd name="connsiteX5" fmla="*/ 211913 w 961294"/>
                  <a:gd name="connsiteY5" fmla="*/ 20395 h 899602"/>
                  <a:gd name="connsiteX6" fmla="*/ 249486 w 961294"/>
                  <a:gd name="connsiteY6" fmla="*/ 1 h 899602"/>
                  <a:gd name="connsiteX7" fmla="*/ 480646 w 961294"/>
                  <a:gd name="connsiteY7" fmla="*/ 311004 h 89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294" h="899602">
                    <a:moveTo>
                      <a:pt x="711807" y="0"/>
                    </a:moveTo>
                    <a:lnTo>
                      <a:pt x="749381" y="20395"/>
                    </a:lnTo>
                    <a:cubicBezTo>
                      <a:pt x="877234" y="106771"/>
                      <a:pt x="961294" y="253047"/>
                      <a:pt x="961294" y="418955"/>
                    </a:cubicBezTo>
                    <a:cubicBezTo>
                      <a:pt x="961294" y="684409"/>
                      <a:pt x="746101" y="899602"/>
                      <a:pt x="480647" y="899602"/>
                    </a:cubicBezTo>
                    <a:cubicBezTo>
                      <a:pt x="215193" y="899602"/>
                      <a:pt x="0" y="684409"/>
                      <a:pt x="0" y="418955"/>
                    </a:cubicBezTo>
                    <a:cubicBezTo>
                      <a:pt x="0" y="253047"/>
                      <a:pt x="84060" y="106771"/>
                      <a:pt x="211913" y="20395"/>
                    </a:cubicBezTo>
                    <a:lnTo>
                      <a:pt x="249486" y="1"/>
                    </a:lnTo>
                    <a:lnTo>
                      <a:pt x="480646" y="311004"/>
                    </a:lnTo>
                    <a:close/>
                  </a:path>
                </a:pathLst>
              </a:custGeom>
              <a:noFill/>
              <a:ln w="31750">
                <a:gradFill>
                  <a:gsLst>
                    <a:gs pos="0">
                      <a:schemeClr val="accent1"/>
                    </a:gs>
                    <a:gs pos="100000">
                      <a:schemeClr val="accent5">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50"/>
              </a:p>
            </p:txBody>
          </p:sp>
          <p:sp>
            <p:nvSpPr>
              <p:cNvPr id="6" name="Freeform: Shape 5">
                <a:extLst>
                  <a:ext uri="{FF2B5EF4-FFF2-40B4-BE49-F238E27FC236}">
                    <a16:creationId xmlns:a16="http://schemas.microsoft.com/office/drawing/2014/main" id="{EC771536-CF7C-4675-9E36-55D591EBBE94}"/>
                  </a:ext>
                </a:extLst>
              </p:cNvPr>
              <p:cNvSpPr/>
              <p:nvPr/>
            </p:nvSpPr>
            <p:spPr>
              <a:xfrm>
                <a:off x="9628629" y="5312361"/>
                <a:ext cx="510734" cy="477958"/>
              </a:xfrm>
              <a:custGeom>
                <a:avLst/>
                <a:gdLst>
                  <a:gd name="connsiteX0" fmla="*/ 711807 w 961294"/>
                  <a:gd name="connsiteY0" fmla="*/ 0 h 899602"/>
                  <a:gd name="connsiteX1" fmla="*/ 749381 w 961294"/>
                  <a:gd name="connsiteY1" fmla="*/ 20395 h 899602"/>
                  <a:gd name="connsiteX2" fmla="*/ 961294 w 961294"/>
                  <a:gd name="connsiteY2" fmla="*/ 418955 h 899602"/>
                  <a:gd name="connsiteX3" fmla="*/ 480647 w 961294"/>
                  <a:gd name="connsiteY3" fmla="*/ 899602 h 899602"/>
                  <a:gd name="connsiteX4" fmla="*/ 0 w 961294"/>
                  <a:gd name="connsiteY4" fmla="*/ 418955 h 899602"/>
                  <a:gd name="connsiteX5" fmla="*/ 211913 w 961294"/>
                  <a:gd name="connsiteY5" fmla="*/ 20395 h 899602"/>
                  <a:gd name="connsiteX6" fmla="*/ 249486 w 961294"/>
                  <a:gd name="connsiteY6" fmla="*/ 1 h 899602"/>
                  <a:gd name="connsiteX7" fmla="*/ 480646 w 961294"/>
                  <a:gd name="connsiteY7" fmla="*/ 311004 h 89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294" h="899602">
                    <a:moveTo>
                      <a:pt x="711807" y="0"/>
                    </a:moveTo>
                    <a:lnTo>
                      <a:pt x="749381" y="20395"/>
                    </a:lnTo>
                    <a:cubicBezTo>
                      <a:pt x="877234" y="106771"/>
                      <a:pt x="961294" y="253047"/>
                      <a:pt x="961294" y="418955"/>
                    </a:cubicBezTo>
                    <a:cubicBezTo>
                      <a:pt x="961294" y="684409"/>
                      <a:pt x="746101" y="899602"/>
                      <a:pt x="480647" y="899602"/>
                    </a:cubicBezTo>
                    <a:cubicBezTo>
                      <a:pt x="215193" y="899602"/>
                      <a:pt x="0" y="684409"/>
                      <a:pt x="0" y="418955"/>
                    </a:cubicBezTo>
                    <a:cubicBezTo>
                      <a:pt x="0" y="253047"/>
                      <a:pt x="84060" y="106771"/>
                      <a:pt x="211913" y="20395"/>
                    </a:cubicBezTo>
                    <a:lnTo>
                      <a:pt x="249486" y="1"/>
                    </a:lnTo>
                    <a:lnTo>
                      <a:pt x="480646" y="311004"/>
                    </a:lnTo>
                    <a:close/>
                  </a:path>
                </a:pathLst>
              </a:custGeom>
              <a:noFill/>
              <a:ln w="31750">
                <a:gradFill>
                  <a:gsLst>
                    <a:gs pos="0">
                      <a:schemeClr val="accent1"/>
                    </a:gs>
                    <a:gs pos="100000">
                      <a:schemeClr val="accent5">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50"/>
              </a:p>
            </p:txBody>
          </p:sp>
        </p:grpSp>
      </p:grpSp>
    </p:spTree>
    <p:extLst>
      <p:ext uri="{BB962C8B-B14F-4D97-AF65-F5344CB8AC3E}">
        <p14:creationId xmlns:p14="http://schemas.microsoft.com/office/powerpoint/2010/main" val="19210029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90604B41-5D34-4264-AAC0-482CEE702C6C}"/>
              </a:ext>
            </a:extLst>
          </p:cNvPr>
          <p:cNvSpPr/>
          <p:nvPr userDrawn="1"/>
        </p:nvSpPr>
        <p:spPr>
          <a:xfrm flipV="1">
            <a:off x="1118499" y="-1"/>
            <a:ext cx="3913876" cy="5128054"/>
          </a:xfrm>
          <a:prstGeom prst="round2SameRect">
            <a:avLst>
              <a:gd name="adj1" fmla="val 7374"/>
              <a:gd name="adj2" fmla="val 0"/>
            </a:avLst>
          </a:prstGeom>
          <a:gradFill>
            <a:gsLst>
              <a:gs pos="2000">
                <a:schemeClr val="accent1"/>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5" name="Picture Placeholder 4">
            <a:extLst>
              <a:ext uri="{FF2B5EF4-FFF2-40B4-BE49-F238E27FC236}">
                <a16:creationId xmlns:a16="http://schemas.microsoft.com/office/drawing/2014/main" id="{1080F70B-C764-40F2-BA21-8914F873D9D2}"/>
              </a:ext>
            </a:extLst>
          </p:cNvPr>
          <p:cNvSpPr>
            <a:spLocks noGrp="1"/>
          </p:cNvSpPr>
          <p:nvPr>
            <p:ph type="pic" sz="quarter" idx="12"/>
          </p:nvPr>
        </p:nvSpPr>
        <p:spPr>
          <a:xfrm>
            <a:off x="1273520" y="1"/>
            <a:ext cx="3913876" cy="4938713"/>
          </a:xfrm>
          <a:prstGeom prst="round2SameRect">
            <a:avLst>
              <a:gd name="adj1" fmla="val 0"/>
              <a:gd name="adj2" fmla="val 8226"/>
            </a:avLst>
          </a:prstGeom>
          <a:solidFill>
            <a:schemeClr val="bg1">
              <a:lumMod val="95000"/>
              <a:alpha val="40000"/>
            </a:schemeClr>
          </a:solidFill>
          <a:effectLst>
            <a:outerShdw blurRad="1270000" dist="1346200" dir="8100000" sx="90000" sy="90000" algn="tr" rotWithShape="0">
              <a:prstClr val="black">
                <a:alpha val="40000"/>
              </a:prstClr>
            </a:outerShdw>
          </a:effectLst>
        </p:spPr>
        <p:txBody>
          <a:bodyPr wrap="square">
            <a:noAutofit/>
          </a:bodyPr>
          <a:lstStyle>
            <a:lvl1pPr marL="0" indent="0">
              <a:buNone/>
              <a:defRPr sz="1125"/>
            </a:lvl1pPr>
          </a:lstStyle>
          <a:p>
            <a:endParaRPr lang="en-US"/>
          </a:p>
          <a:p>
            <a:r>
              <a:rPr lang="en-US"/>
              <a:t>Picture</a:t>
            </a:r>
          </a:p>
        </p:txBody>
      </p:sp>
    </p:spTree>
    <p:extLst>
      <p:ext uri="{BB962C8B-B14F-4D97-AF65-F5344CB8AC3E}">
        <p14:creationId xmlns:p14="http://schemas.microsoft.com/office/powerpoint/2010/main" val="13571936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11F3CD9-3A88-42DF-B153-A78955F15986}"/>
              </a:ext>
            </a:extLst>
          </p:cNvPr>
          <p:cNvSpPr>
            <a:spLocks noGrp="1"/>
          </p:cNvSpPr>
          <p:nvPr>
            <p:ph type="pic" sz="quarter" idx="15"/>
          </p:nvPr>
        </p:nvSpPr>
        <p:spPr>
          <a:xfrm>
            <a:off x="2026553" y="2724662"/>
            <a:ext cx="2597375" cy="2593359"/>
          </a:xfrm>
          <a:custGeom>
            <a:avLst/>
            <a:gdLst>
              <a:gd name="connsiteX0" fmla="*/ 2074688 w 4149375"/>
              <a:gd name="connsiteY0" fmla="*/ 0 h 4149375"/>
              <a:gd name="connsiteX1" fmla="*/ 4149375 w 4149375"/>
              <a:gd name="connsiteY1" fmla="*/ 2074688 h 4149375"/>
              <a:gd name="connsiteX2" fmla="*/ 2074688 w 4149375"/>
              <a:gd name="connsiteY2" fmla="*/ 4149375 h 4149375"/>
              <a:gd name="connsiteX3" fmla="*/ 0 w 4149375"/>
              <a:gd name="connsiteY3" fmla="*/ 2074688 h 4149375"/>
            </a:gdLst>
            <a:ahLst/>
            <a:cxnLst>
              <a:cxn ang="0">
                <a:pos x="connsiteX0" y="connsiteY0"/>
              </a:cxn>
              <a:cxn ang="0">
                <a:pos x="connsiteX1" y="connsiteY1"/>
              </a:cxn>
              <a:cxn ang="0">
                <a:pos x="connsiteX2" y="connsiteY2"/>
              </a:cxn>
              <a:cxn ang="0">
                <a:pos x="connsiteX3" y="connsiteY3"/>
              </a:cxn>
            </a:cxnLst>
            <a:rect l="l" t="t" r="r" b="b"/>
            <a:pathLst>
              <a:path w="4149375" h="4149375">
                <a:moveTo>
                  <a:pt x="2074688" y="0"/>
                </a:moveTo>
                <a:lnTo>
                  <a:pt x="4149375" y="2074688"/>
                </a:lnTo>
                <a:lnTo>
                  <a:pt x="2074688" y="4149375"/>
                </a:lnTo>
                <a:lnTo>
                  <a:pt x="0" y="2074688"/>
                </a:lnTo>
                <a:close/>
              </a:path>
            </a:pathLst>
          </a:custGeom>
          <a:solidFill>
            <a:schemeClr val="bg1">
              <a:lumMod val="95000"/>
            </a:schemeClr>
          </a:solidFill>
          <a:effectLst>
            <a:outerShdw blurRad="1270000" dist="1473200" sx="80000" sy="80000" algn="l" rotWithShape="0">
              <a:prstClr val="black">
                <a:alpha val="40000"/>
              </a:prstClr>
            </a:outerShdw>
          </a:effectLst>
        </p:spPr>
        <p:txBody>
          <a:bodyPr wrap="square" anchor="ctr">
            <a:noAutofit/>
          </a:bodyPr>
          <a:lstStyle>
            <a:lvl1pPr marL="0" indent="0" algn="ctr">
              <a:buNone/>
              <a:defRPr sz="1125">
                <a:solidFill>
                  <a:schemeClr val="bg1">
                    <a:lumMod val="65000"/>
                  </a:schemeClr>
                </a:solidFill>
              </a:defRPr>
            </a:lvl1pPr>
          </a:lstStyle>
          <a:p>
            <a:endParaRPr lang="en-US"/>
          </a:p>
          <a:p>
            <a:r>
              <a:rPr lang="en-US"/>
              <a:t>Picture</a:t>
            </a:r>
          </a:p>
        </p:txBody>
      </p:sp>
      <p:sp>
        <p:nvSpPr>
          <p:cNvPr id="13" name="Picture Placeholder 12">
            <a:extLst>
              <a:ext uri="{FF2B5EF4-FFF2-40B4-BE49-F238E27FC236}">
                <a16:creationId xmlns:a16="http://schemas.microsoft.com/office/drawing/2014/main" id="{5E5DE3DC-1A4B-4D26-A2A6-3A22903451A3}"/>
              </a:ext>
            </a:extLst>
          </p:cNvPr>
          <p:cNvSpPr>
            <a:spLocks noGrp="1"/>
          </p:cNvSpPr>
          <p:nvPr>
            <p:ph type="pic" sz="quarter" idx="14"/>
          </p:nvPr>
        </p:nvSpPr>
        <p:spPr>
          <a:xfrm>
            <a:off x="9857744" y="714666"/>
            <a:ext cx="1158089" cy="1156296"/>
          </a:xfrm>
          <a:custGeom>
            <a:avLst/>
            <a:gdLst>
              <a:gd name="connsiteX0" fmla="*/ 925038 w 1850076"/>
              <a:gd name="connsiteY0" fmla="*/ 0 h 1850074"/>
              <a:gd name="connsiteX1" fmla="*/ 1850076 w 1850076"/>
              <a:gd name="connsiteY1" fmla="*/ 925037 h 1850074"/>
              <a:gd name="connsiteX2" fmla="*/ 925038 w 1850076"/>
              <a:gd name="connsiteY2" fmla="*/ 1850074 h 1850074"/>
              <a:gd name="connsiteX3" fmla="*/ 0 w 1850076"/>
              <a:gd name="connsiteY3" fmla="*/ 925037 h 1850074"/>
            </a:gdLst>
            <a:ahLst/>
            <a:cxnLst>
              <a:cxn ang="0">
                <a:pos x="connsiteX0" y="connsiteY0"/>
              </a:cxn>
              <a:cxn ang="0">
                <a:pos x="connsiteX1" y="connsiteY1"/>
              </a:cxn>
              <a:cxn ang="0">
                <a:pos x="connsiteX2" y="connsiteY2"/>
              </a:cxn>
              <a:cxn ang="0">
                <a:pos x="connsiteX3" y="connsiteY3"/>
              </a:cxn>
            </a:cxnLst>
            <a:rect l="l" t="t" r="r" b="b"/>
            <a:pathLst>
              <a:path w="1850076" h="1850074">
                <a:moveTo>
                  <a:pt x="925038" y="0"/>
                </a:moveTo>
                <a:lnTo>
                  <a:pt x="1850076" y="925037"/>
                </a:lnTo>
                <a:lnTo>
                  <a:pt x="925038" y="1850074"/>
                </a:lnTo>
                <a:lnTo>
                  <a:pt x="0" y="925037"/>
                </a:lnTo>
                <a:close/>
              </a:path>
            </a:pathLst>
          </a:custGeom>
          <a:solidFill>
            <a:schemeClr val="bg1">
              <a:lumMod val="95000"/>
            </a:schemeClr>
          </a:solidFill>
          <a:effectLst>
            <a:outerShdw blurRad="1270000" dist="609600" dir="10800000" sx="80000" sy="80000" algn="r" rotWithShape="0">
              <a:prstClr val="black">
                <a:alpha val="40000"/>
              </a:prstClr>
            </a:outerShdw>
          </a:effectLst>
        </p:spPr>
        <p:txBody>
          <a:bodyPr wrap="square" anchor="ctr">
            <a:noAutofit/>
          </a:bodyPr>
          <a:lstStyle>
            <a:lvl1pPr marL="0" indent="0" algn="ctr">
              <a:buNone/>
              <a:defRPr sz="1125">
                <a:solidFill>
                  <a:schemeClr val="bg1">
                    <a:lumMod val="65000"/>
                  </a:schemeClr>
                </a:solidFill>
              </a:defRPr>
            </a:lvl1pPr>
          </a:lstStyle>
          <a:p>
            <a:endParaRPr lang="en-US"/>
          </a:p>
          <a:p>
            <a:r>
              <a:rPr lang="en-US"/>
              <a:t>Picture</a:t>
            </a:r>
          </a:p>
        </p:txBody>
      </p:sp>
      <p:sp>
        <p:nvSpPr>
          <p:cNvPr id="11" name="Picture Placeholder 10">
            <a:extLst>
              <a:ext uri="{FF2B5EF4-FFF2-40B4-BE49-F238E27FC236}">
                <a16:creationId xmlns:a16="http://schemas.microsoft.com/office/drawing/2014/main" id="{0421994A-8B73-4CA9-81DC-FDE1DDAF8B33}"/>
              </a:ext>
            </a:extLst>
          </p:cNvPr>
          <p:cNvSpPr>
            <a:spLocks noGrp="1"/>
          </p:cNvSpPr>
          <p:nvPr>
            <p:ph type="pic" sz="quarter" idx="13"/>
          </p:nvPr>
        </p:nvSpPr>
        <p:spPr>
          <a:xfrm>
            <a:off x="562732" y="1605436"/>
            <a:ext cx="1158089" cy="1156296"/>
          </a:xfrm>
          <a:custGeom>
            <a:avLst/>
            <a:gdLst>
              <a:gd name="connsiteX0" fmla="*/ 925038 w 1850076"/>
              <a:gd name="connsiteY0" fmla="*/ 0 h 1850074"/>
              <a:gd name="connsiteX1" fmla="*/ 1850076 w 1850076"/>
              <a:gd name="connsiteY1" fmla="*/ 925037 h 1850074"/>
              <a:gd name="connsiteX2" fmla="*/ 925038 w 1850076"/>
              <a:gd name="connsiteY2" fmla="*/ 1850074 h 1850074"/>
              <a:gd name="connsiteX3" fmla="*/ 0 w 1850076"/>
              <a:gd name="connsiteY3" fmla="*/ 925037 h 1850074"/>
            </a:gdLst>
            <a:ahLst/>
            <a:cxnLst>
              <a:cxn ang="0">
                <a:pos x="connsiteX0" y="connsiteY0"/>
              </a:cxn>
              <a:cxn ang="0">
                <a:pos x="connsiteX1" y="connsiteY1"/>
              </a:cxn>
              <a:cxn ang="0">
                <a:pos x="connsiteX2" y="connsiteY2"/>
              </a:cxn>
              <a:cxn ang="0">
                <a:pos x="connsiteX3" y="connsiteY3"/>
              </a:cxn>
            </a:cxnLst>
            <a:rect l="l" t="t" r="r" b="b"/>
            <a:pathLst>
              <a:path w="1850076" h="1850074">
                <a:moveTo>
                  <a:pt x="925038" y="0"/>
                </a:moveTo>
                <a:lnTo>
                  <a:pt x="1850076" y="925037"/>
                </a:lnTo>
                <a:lnTo>
                  <a:pt x="925038" y="1850074"/>
                </a:lnTo>
                <a:lnTo>
                  <a:pt x="0" y="925037"/>
                </a:lnTo>
                <a:close/>
              </a:path>
            </a:pathLst>
          </a:custGeom>
          <a:solidFill>
            <a:schemeClr val="bg1">
              <a:lumMod val="95000"/>
            </a:schemeClr>
          </a:solidFill>
          <a:effectLst>
            <a:outerShdw blurRad="1270000" dist="660400" sx="80000" sy="80000" algn="l" rotWithShape="0">
              <a:prstClr val="black">
                <a:alpha val="40000"/>
              </a:prstClr>
            </a:outerShdw>
          </a:effectLst>
        </p:spPr>
        <p:txBody>
          <a:bodyPr wrap="square" anchor="ctr">
            <a:noAutofit/>
          </a:bodyPr>
          <a:lstStyle>
            <a:lvl1pPr marL="0" indent="0" algn="ctr">
              <a:buNone/>
              <a:defRPr sz="1125">
                <a:solidFill>
                  <a:schemeClr val="bg1">
                    <a:lumMod val="65000"/>
                  </a:schemeClr>
                </a:solidFill>
              </a:defRPr>
            </a:lvl1pPr>
          </a:lstStyle>
          <a:p>
            <a:endParaRPr lang="en-US"/>
          </a:p>
          <a:p>
            <a:r>
              <a:rPr lang="en-US"/>
              <a:t>Picture</a:t>
            </a:r>
          </a:p>
        </p:txBody>
      </p:sp>
      <p:sp>
        <p:nvSpPr>
          <p:cNvPr id="9" name="Picture Placeholder 8">
            <a:extLst>
              <a:ext uri="{FF2B5EF4-FFF2-40B4-BE49-F238E27FC236}">
                <a16:creationId xmlns:a16="http://schemas.microsoft.com/office/drawing/2014/main" id="{73BF5CA1-7F17-4489-AD25-0A87BFC8CC55}"/>
              </a:ext>
            </a:extLst>
          </p:cNvPr>
          <p:cNvSpPr>
            <a:spLocks noGrp="1"/>
          </p:cNvSpPr>
          <p:nvPr>
            <p:ph type="pic" sz="quarter" idx="12"/>
          </p:nvPr>
        </p:nvSpPr>
        <p:spPr>
          <a:xfrm>
            <a:off x="2785014" y="-478550"/>
            <a:ext cx="2225887" cy="2222445"/>
          </a:xfrm>
          <a:custGeom>
            <a:avLst/>
            <a:gdLst>
              <a:gd name="connsiteX0" fmla="*/ 1777956 w 3555912"/>
              <a:gd name="connsiteY0" fmla="*/ 0 h 3555912"/>
              <a:gd name="connsiteX1" fmla="*/ 3555912 w 3555912"/>
              <a:gd name="connsiteY1" fmla="*/ 1777956 h 3555912"/>
              <a:gd name="connsiteX2" fmla="*/ 1777956 w 3555912"/>
              <a:gd name="connsiteY2" fmla="*/ 3555912 h 3555912"/>
              <a:gd name="connsiteX3" fmla="*/ 0 w 3555912"/>
              <a:gd name="connsiteY3" fmla="*/ 1777956 h 3555912"/>
            </a:gdLst>
            <a:ahLst/>
            <a:cxnLst>
              <a:cxn ang="0">
                <a:pos x="connsiteX0" y="connsiteY0"/>
              </a:cxn>
              <a:cxn ang="0">
                <a:pos x="connsiteX1" y="connsiteY1"/>
              </a:cxn>
              <a:cxn ang="0">
                <a:pos x="connsiteX2" y="connsiteY2"/>
              </a:cxn>
              <a:cxn ang="0">
                <a:pos x="connsiteX3" y="connsiteY3"/>
              </a:cxn>
            </a:cxnLst>
            <a:rect l="l" t="t" r="r" b="b"/>
            <a:pathLst>
              <a:path w="3555912" h="3555912">
                <a:moveTo>
                  <a:pt x="1777956" y="0"/>
                </a:moveTo>
                <a:lnTo>
                  <a:pt x="3555912" y="1777956"/>
                </a:lnTo>
                <a:lnTo>
                  <a:pt x="1777956" y="3555912"/>
                </a:lnTo>
                <a:lnTo>
                  <a:pt x="0" y="1777956"/>
                </a:lnTo>
                <a:close/>
              </a:path>
            </a:pathLst>
          </a:custGeom>
          <a:solidFill>
            <a:schemeClr val="bg1">
              <a:lumMod val="95000"/>
            </a:schemeClr>
          </a:solidFill>
          <a:effectLst>
            <a:outerShdw blurRad="1270000" dist="1473200" sx="80000" sy="80000" algn="l" rotWithShape="0">
              <a:prstClr val="black">
                <a:alpha val="40000"/>
              </a:prstClr>
            </a:outerShdw>
          </a:effectLst>
        </p:spPr>
        <p:txBody>
          <a:bodyPr wrap="square" anchor="ctr">
            <a:noAutofit/>
          </a:bodyPr>
          <a:lstStyle>
            <a:lvl1pPr marL="0" indent="0" algn="ctr">
              <a:buNone/>
              <a:defRPr sz="1125">
                <a:solidFill>
                  <a:schemeClr val="bg1">
                    <a:lumMod val="65000"/>
                  </a:schemeClr>
                </a:solidFill>
              </a:defRPr>
            </a:lvl1pPr>
          </a:lstStyle>
          <a:p>
            <a:endParaRPr lang="en-US"/>
          </a:p>
          <a:p>
            <a:r>
              <a:rPr lang="en-US"/>
              <a:t>Picture</a:t>
            </a:r>
          </a:p>
        </p:txBody>
      </p:sp>
      <p:sp>
        <p:nvSpPr>
          <p:cNvPr id="19" name="Picture Placeholder 18">
            <a:extLst>
              <a:ext uri="{FF2B5EF4-FFF2-40B4-BE49-F238E27FC236}">
                <a16:creationId xmlns:a16="http://schemas.microsoft.com/office/drawing/2014/main" id="{07526FE4-ECA1-4A7B-8E2C-98709737AC95}"/>
              </a:ext>
            </a:extLst>
          </p:cNvPr>
          <p:cNvSpPr>
            <a:spLocks noGrp="1"/>
          </p:cNvSpPr>
          <p:nvPr>
            <p:ph type="pic" sz="quarter" idx="17"/>
          </p:nvPr>
        </p:nvSpPr>
        <p:spPr>
          <a:xfrm>
            <a:off x="3293376" y="4175790"/>
            <a:ext cx="4419328" cy="4412495"/>
          </a:xfrm>
          <a:custGeom>
            <a:avLst/>
            <a:gdLst>
              <a:gd name="connsiteX0" fmla="*/ 3529996 w 7059992"/>
              <a:gd name="connsiteY0" fmla="*/ 0 h 7059992"/>
              <a:gd name="connsiteX1" fmla="*/ 7059992 w 7059992"/>
              <a:gd name="connsiteY1" fmla="*/ 3529996 h 7059992"/>
              <a:gd name="connsiteX2" fmla="*/ 3529996 w 7059992"/>
              <a:gd name="connsiteY2" fmla="*/ 7059992 h 7059992"/>
              <a:gd name="connsiteX3" fmla="*/ 0 w 7059992"/>
              <a:gd name="connsiteY3" fmla="*/ 3529996 h 7059992"/>
            </a:gdLst>
            <a:ahLst/>
            <a:cxnLst>
              <a:cxn ang="0">
                <a:pos x="connsiteX0" y="connsiteY0"/>
              </a:cxn>
              <a:cxn ang="0">
                <a:pos x="connsiteX1" y="connsiteY1"/>
              </a:cxn>
              <a:cxn ang="0">
                <a:pos x="connsiteX2" y="connsiteY2"/>
              </a:cxn>
              <a:cxn ang="0">
                <a:pos x="connsiteX3" y="connsiteY3"/>
              </a:cxn>
            </a:cxnLst>
            <a:rect l="l" t="t" r="r" b="b"/>
            <a:pathLst>
              <a:path w="7059992" h="7059992">
                <a:moveTo>
                  <a:pt x="3529996" y="0"/>
                </a:moveTo>
                <a:lnTo>
                  <a:pt x="7059992" y="3529996"/>
                </a:lnTo>
                <a:lnTo>
                  <a:pt x="3529996" y="7059992"/>
                </a:lnTo>
                <a:lnTo>
                  <a:pt x="0" y="3529996"/>
                </a:lnTo>
                <a:close/>
              </a:path>
            </a:pathLst>
          </a:custGeom>
          <a:solidFill>
            <a:schemeClr val="bg1">
              <a:lumMod val="95000"/>
            </a:schemeClr>
          </a:solidFill>
          <a:effectLst>
            <a:outerShdw blurRad="1270000" dist="2540000" dir="16200000" sx="80000" sy="80000" rotWithShape="0">
              <a:prstClr val="black">
                <a:alpha val="40000"/>
              </a:prstClr>
            </a:outerShdw>
          </a:effectLst>
        </p:spPr>
        <p:txBody>
          <a:bodyPr wrap="square" anchor="ctr">
            <a:noAutofit/>
          </a:bodyPr>
          <a:lstStyle>
            <a:lvl1pPr marL="0" indent="0" algn="ctr">
              <a:buNone/>
              <a:defRPr sz="1125">
                <a:solidFill>
                  <a:schemeClr val="bg1">
                    <a:lumMod val="65000"/>
                  </a:schemeClr>
                </a:solidFill>
              </a:defRPr>
            </a:lvl1pPr>
          </a:lstStyle>
          <a:p>
            <a:endParaRPr lang="en-US"/>
          </a:p>
          <a:p>
            <a:r>
              <a:rPr lang="en-US"/>
              <a:t>Picture</a:t>
            </a:r>
          </a:p>
        </p:txBody>
      </p:sp>
      <p:sp>
        <p:nvSpPr>
          <p:cNvPr id="17" name="Picture Placeholder 16">
            <a:extLst>
              <a:ext uri="{FF2B5EF4-FFF2-40B4-BE49-F238E27FC236}">
                <a16:creationId xmlns:a16="http://schemas.microsoft.com/office/drawing/2014/main" id="{48C894DE-6F3D-48E8-8B09-814327362E29}"/>
              </a:ext>
            </a:extLst>
          </p:cNvPr>
          <p:cNvSpPr>
            <a:spLocks noGrp="1"/>
          </p:cNvSpPr>
          <p:nvPr>
            <p:ph type="pic" sz="quarter" idx="16"/>
          </p:nvPr>
        </p:nvSpPr>
        <p:spPr>
          <a:xfrm>
            <a:off x="6752316" y="2160552"/>
            <a:ext cx="3684473" cy="3678776"/>
          </a:xfrm>
          <a:custGeom>
            <a:avLst/>
            <a:gdLst>
              <a:gd name="connsiteX0" fmla="*/ 2943021 w 5886042"/>
              <a:gd name="connsiteY0" fmla="*/ 0 h 5886042"/>
              <a:gd name="connsiteX1" fmla="*/ 5886042 w 5886042"/>
              <a:gd name="connsiteY1" fmla="*/ 2943021 h 5886042"/>
              <a:gd name="connsiteX2" fmla="*/ 2943021 w 5886042"/>
              <a:gd name="connsiteY2" fmla="*/ 5886042 h 5886042"/>
              <a:gd name="connsiteX3" fmla="*/ 0 w 5886042"/>
              <a:gd name="connsiteY3" fmla="*/ 2943021 h 5886042"/>
            </a:gdLst>
            <a:ahLst/>
            <a:cxnLst>
              <a:cxn ang="0">
                <a:pos x="connsiteX0" y="connsiteY0"/>
              </a:cxn>
              <a:cxn ang="0">
                <a:pos x="connsiteX1" y="connsiteY1"/>
              </a:cxn>
              <a:cxn ang="0">
                <a:pos x="connsiteX2" y="connsiteY2"/>
              </a:cxn>
              <a:cxn ang="0">
                <a:pos x="connsiteX3" y="connsiteY3"/>
              </a:cxn>
            </a:cxnLst>
            <a:rect l="l" t="t" r="r" b="b"/>
            <a:pathLst>
              <a:path w="5886042" h="5886042">
                <a:moveTo>
                  <a:pt x="2943021" y="0"/>
                </a:moveTo>
                <a:lnTo>
                  <a:pt x="5886042" y="2943021"/>
                </a:lnTo>
                <a:lnTo>
                  <a:pt x="2943021" y="5886042"/>
                </a:lnTo>
                <a:lnTo>
                  <a:pt x="0" y="2943021"/>
                </a:lnTo>
                <a:close/>
              </a:path>
            </a:pathLst>
          </a:custGeom>
          <a:solidFill>
            <a:schemeClr val="bg1">
              <a:lumMod val="95000"/>
            </a:schemeClr>
          </a:solidFill>
          <a:effectLst>
            <a:outerShdw blurRad="1270000" dist="2540000" dir="10800000" sx="80000" sy="80000" algn="r" rotWithShape="0">
              <a:prstClr val="black">
                <a:alpha val="40000"/>
              </a:prstClr>
            </a:outerShdw>
          </a:effectLst>
        </p:spPr>
        <p:txBody>
          <a:bodyPr wrap="square" anchor="ctr">
            <a:noAutofit/>
          </a:bodyPr>
          <a:lstStyle>
            <a:lvl1pPr marL="0" indent="0" algn="ctr">
              <a:buNone/>
              <a:defRPr sz="1125">
                <a:solidFill>
                  <a:schemeClr val="bg1">
                    <a:lumMod val="65000"/>
                  </a:schemeClr>
                </a:solidFill>
              </a:defRPr>
            </a:lvl1pPr>
          </a:lstStyle>
          <a:p>
            <a:endParaRPr lang="en-US"/>
          </a:p>
          <a:p>
            <a:r>
              <a:rPr lang="en-US"/>
              <a:t>Picture</a:t>
            </a:r>
          </a:p>
        </p:txBody>
      </p:sp>
    </p:spTree>
    <p:extLst>
      <p:ext uri="{BB962C8B-B14F-4D97-AF65-F5344CB8AC3E}">
        <p14:creationId xmlns:p14="http://schemas.microsoft.com/office/powerpoint/2010/main" val="24894738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04E201-8DCA-4C76-81D3-A099ED374738}"/>
              </a:ext>
            </a:extLst>
          </p:cNvPr>
          <p:cNvSpPr>
            <a:spLocks noGrp="1"/>
          </p:cNvSpPr>
          <p:nvPr>
            <p:ph type="pic" sz="quarter" idx="10"/>
          </p:nvPr>
        </p:nvSpPr>
        <p:spPr>
          <a:xfrm>
            <a:off x="1" y="1"/>
            <a:ext cx="12192000" cy="4037371"/>
          </a:xfrm>
          <a:prstGeom prst="rect">
            <a:avLst/>
          </a:prstGeom>
          <a:solidFill>
            <a:schemeClr val="bg1">
              <a:lumMod val="95000"/>
              <a:alpha val="30000"/>
            </a:schemeClr>
          </a:solidFill>
        </p:spPr>
        <p:txBody>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2263602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2F08F43-5075-4D81-B359-FC34B9C9F998}"/>
              </a:ext>
            </a:extLst>
          </p:cNvPr>
          <p:cNvSpPr/>
          <p:nvPr userDrawn="1"/>
        </p:nvSpPr>
        <p:spPr>
          <a:xfrm>
            <a:off x="1422819" y="1454155"/>
            <a:ext cx="5248593" cy="3156826"/>
          </a:xfrm>
          <a:prstGeom prst="roundRect">
            <a:avLst>
              <a:gd name="adj" fmla="val 1456"/>
            </a:avLst>
          </a:prstGeom>
          <a:gradFill flip="none" rotWithShape="1">
            <a:gsLst>
              <a:gs pos="2000">
                <a:schemeClr val="accent1"/>
              </a:gs>
              <a:gs pos="100000">
                <a:schemeClr val="accent5"/>
              </a:gs>
            </a:gsLst>
            <a:lin ang="2700000" scaled="1"/>
            <a:tileRect/>
          </a:gradFill>
          <a:ln>
            <a:noFill/>
          </a:ln>
          <a:effectLst>
            <a:outerShdw blurRad="1270000" sx="90000" sy="90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a:p>
        </p:txBody>
      </p:sp>
      <p:sp>
        <p:nvSpPr>
          <p:cNvPr id="2" name="Picture Placeholder 3">
            <a:extLst>
              <a:ext uri="{FF2B5EF4-FFF2-40B4-BE49-F238E27FC236}">
                <a16:creationId xmlns:a16="http://schemas.microsoft.com/office/drawing/2014/main" id="{4485ACDF-E25F-4F8B-9AE1-45FCB86F3466}"/>
              </a:ext>
            </a:extLst>
          </p:cNvPr>
          <p:cNvSpPr>
            <a:spLocks noGrp="1"/>
          </p:cNvSpPr>
          <p:nvPr>
            <p:ph type="pic" sz="quarter" idx="11"/>
          </p:nvPr>
        </p:nvSpPr>
        <p:spPr>
          <a:xfrm>
            <a:off x="1205528" y="2060217"/>
            <a:ext cx="5683177" cy="3176289"/>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outerShdw blurRad="1270000" dist="889000" dir="5400000" sx="95000" sy="95000" algn="t" rotWithShape="0">
              <a:prstClr val="black">
                <a:alpha val="40000"/>
              </a:prstClr>
            </a:outerShdw>
          </a:effectLst>
        </p:spPr>
        <p:txBody>
          <a:bodyPr wrap="square">
            <a:noAutofit/>
          </a:bodyPr>
          <a:lstStyle>
            <a:lvl1pPr marL="0" indent="0" algn="ctr">
              <a:buNone/>
              <a:defRPr sz="875">
                <a:solidFill>
                  <a:schemeClr val="tx1">
                    <a:lumMod val="65000"/>
                    <a:lumOff val="35000"/>
                  </a:schemeClr>
                </a:solidFill>
              </a:defRPr>
            </a:lvl1pPr>
          </a:lstStyle>
          <a:p>
            <a:endParaRPr lang="id-ID"/>
          </a:p>
        </p:txBody>
      </p:sp>
      <p:grpSp>
        <p:nvGrpSpPr>
          <p:cNvPr id="3" name="Group 2">
            <a:extLst>
              <a:ext uri="{FF2B5EF4-FFF2-40B4-BE49-F238E27FC236}">
                <a16:creationId xmlns:a16="http://schemas.microsoft.com/office/drawing/2014/main" id="{E6A6CB71-7419-4B98-8350-B1D20C470033}"/>
              </a:ext>
            </a:extLst>
          </p:cNvPr>
          <p:cNvGrpSpPr/>
          <p:nvPr userDrawn="1"/>
        </p:nvGrpSpPr>
        <p:grpSpPr>
          <a:xfrm>
            <a:off x="1205529" y="1692707"/>
            <a:ext cx="5683177" cy="367508"/>
            <a:chOff x="3179886" y="2083564"/>
            <a:chExt cx="5702858" cy="369350"/>
          </a:xfrm>
          <a:effectLst/>
        </p:grpSpPr>
        <p:grpSp>
          <p:nvGrpSpPr>
            <p:cNvPr id="4" name="Group 3">
              <a:extLst>
                <a:ext uri="{FF2B5EF4-FFF2-40B4-BE49-F238E27FC236}">
                  <a16:creationId xmlns:a16="http://schemas.microsoft.com/office/drawing/2014/main" id="{0FE4B201-700E-4B77-B7E9-3EC6B104034C}"/>
                </a:ext>
              </a:extLst>
            </p:cNvPr>
            <p:cNvGrpSpPr/>
            <p:nvPr/>
          </p:nvGrpSpPr>
          <p:grpSpPr>
            <a:xfrm>
              <a:off x="3179886" y="2083564"/>
              <a:ext cx="5702858" cy="369350"/>
              <a:chOff x="3179886" y="2083564"/>
              <a:chExt cx="5702858" cy="369350"/>
            </a:xfrm>
          </p:grpSpPr>
          <p:sp>
            <p:nvSpPr>
              <p:cNvPr id="6" name="Round Same Side Corner Rectangle 1">
                <a:extLst>
                  <a:ext uri="{FF2B5EF4-FFF2-40B4-BE49-F238E27FC236}">
                    <a16:creationId xmlns:a16="http://schemas.microsoft.com/office/drawing/2014/main" id="{750FEC46-6992-46DB-A226-1F64EDB9F349}"/>
                  </a:ext>
                </a:extLst>
              </p:cNvPr>
              <p:cNvSpPr/>
              <p:nvPr/>
            </p:nvSpPr>
            <p:spPr>
              <a:xfrm>
                <a:off x="3179886" y="2083564"/>
                <a:ext cx="5702858" cy="369350"/>
              </a:xfrm>
              <a:prstGeom prst="round2SameRect">
                <a:avLst>
                  <a:gd name="adj1" fmla="val 1492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00"/>
              </a:p>
            </p:txBody>
          </p:sp>
          <p:grpSp>
            <p:nvGrpSpPr>
              <p:cNvPr id="7" name="Group 6">
                <a:extLst>
                  <a:ext uri="{FF2B5EF4-FFF2-40B4-BE49-F238E27FC236}">
                    <a16:creationId xmlns:a16="http://schemas.microsoft.com/office/drawing/2014/main" id="{B8E63F27-0282-4576-887C-C633099AC269}"/>
                  </a:ext>
                </a:extLst>
              </p:cNvPr>
              <p:cNvGrpSpPr/>
              <p:nvPr/>
            </p:nvGrpSpPr>
            <p:grpSpPr>
              <a:xfrm>
                <a:off x="3382010" y="2233949"/>
                <a:ext cx="341854" cy="82531"/>
                <a:chOff x="3382010" y="2233949"/>
                <a:chExt cx="341854" cy="82531"/>
              </a:xfrm>
            </p:grpSpPr>
            <p:sp>
              <p:nvSpPr>
                <p:cNvPr id="8" name="Oval 7">
                  <a:extLst>
                    <a:ext uri="{FF2B5EF4-FFF2-40B4-BE49-F238E27FC236}">
                      <a16:creationId xmlns:a16="http://schemas.microsoft.com/office/drawing/2014/main" id="{C6735357-4CC0-463A-9795-6581392FD121}"/>
                    </a:ext>
                  </a:extLst>
                </p:cNvPr>
                <p:cNvSpPr/>
                <p:nvPr/>
              </p:nvSpPr>
              <p:spPr>
                <a:xfrm>
                  <a:off x="3382010" y="2233949"/>
                  <a:ext cx="82531" cy="82531"/>
                </a:xfrm>
                <a:prstGeom prst="ellipse">
                  <a:avLst/>
                </a:prstGeom>
                <a:gradFill>
                  <a:gsLst>
                    <a:gs pos="100000">
                      <a:schemeClr val="accent1"/>
                    </a:gs>
                    <a:gs pos="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00"/>
                </a:p>
              </p:txBody>
            </p:sp>
            <p:sp>
              <p:nvSpPr>
                <p:cNvPr id="9" name="Oval 8">
                  <a:extLst>
                    <a:ext uri="{FF2B5EF4-FFF2-40B4-BE49-F238E27FC236}">
                      <a16:creationId xmlns:a16="http://schemas.microsoft.com/office/drawing/2014/main" id="{4818E3B8-C48D-4C22-837D-3CD39476A84C}"/>
                    </a:ext>
                  </a:extLst>
                </p:cNvPr>
                <p:cNvSpPr/>
                <p:nvPr/>
              </p:nvSpPr>
              <p:spPr>
                <a:xfrm>
                  <a:off x="3511671" y="2233949"/>
                  <a:ext cx="82531" cy="82531"/>
                </a:xfrm>
                <a:prstGeom prst="ellipse">
                  <a:avLst/>
                </a:prstGeom>
                <a:gradFill>
                  <a:gsLst>
                    <a:gs pos="100000">
                      <a:schemeClr val="accent2"/>
                    </a:gs>
                    <a:gs pos="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00"/>
                </a:p>
              </p:txBody>
            </p:sp>
            <p:sp>
              <p:nvSpPr>
                <p:cNvPr id="10" name="Oval 9">
                  <a:extLst>
                    <a:ext uri="{FF2B5EF4-FFF2-40B4-BE49-F238E27FC236}">
                      <a16:creationId xmlns:a16="http://schemas.microsoft.com/office/drawing/2014/main" id="{C2210FE7-84B7-44C3-9215-A4B5752EC631}"/>
                    </a:ext>
                  </a:extLst>
                </p:cNvPr>
                <p:cNvSpPr/>
                <p:nvPr/>
              </p:nvSpPr>
              <p:spPr>
                <a:xfrm>
                  <a:off x="3641333" y="2233949"/>
                  <a:ext cx="82531" cy="82531"/>
                </a:xfrm>
                <a:prstGeom prst="ellipse">
                  <a:avLst/>
                </a:prstGeom>
                <a:gradFill>
                  <a:gsLst>
                    <a:gs pos="100000">
                      <a:schemeClr val="accent3"/>
                    </a:gs>
                    <a:gs pos="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00"/>
                </a:p>
              </p:txBody>
            </p:sp>
          </p:grpSp>
        </p:grpSp>
        <p:sp>
          <p:nvSpPr>
            <p:cNvPr id="5" name="Rounded Rectangle 23">
              <a:extLst>
                <a:ext uri="{FF2B5EF4-FFF2-40B4-BE49-F238E27FC236}">
                  <a16:creationId xmlns:a16="http://schemas.microsoft.com/office/drawing/2014/main" id="{69C7C34F-F431-4329-AA39-C8355217F67F}"/>
                </a:ext>
              </a:extLst>
            </p:cNvPr>
            <p:cNvSpPr/>
            <p:nvPr/>
          </p:nvSpPr>
          <p:spPr>
            <a:xfrm>
              <a:off x="3965020" y="2182834"/>
              <a:ext cx="2674620" cy="184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625">
                  <a:solidFill>
                    <a:schemeClr val="tx1">
                      <a:lumMod val="65000"/>
                      <a:lumOff val="35000"/>
                    </a:schemeClr>
                  </a:solidFill>
                  <a:latin typeface="Segoe UI Light" panose="020B0502040204020203" pitchFamily="34" charset="0"/>
                  <a:cs typeface="Segoe UI Light" panose="020B0502040204020203" pitchFamily="34" charset="0"/>
                </a:rPr>
                <a:t>http://www.website.com</a:t>
              </a:r>
            </a:p>
          </p:txBody>
        </p:sp>
      </p:grpSp>
    </p:spTree>
    <p:extLst>
      <p:ext uri="{BB962C8B-B14F-4D97-AF65-F5344CB8AC3E}">
        <p14:creationId xmlns:p14="http://schemas.microsoft.com/office/powerpoint/2010/main" val="40969024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34E0E81-E4AA-4F1C-9878-0B73F43F280C}"/>
              </a:ext>
            </a:extLst>
          </p:cNvPr>
          <p:cNvSpPr>
            <a:spLocks noGrp="1"/>
          </p:cNvSpPr>
          <p:nvPr>
            <p:ph type="pic" sz="quarter" idx="11"/>
          </p:nvPr>
        </p:nvSpPr>
        <p:spPr>
          <a:xfrm>
            <a:off x="4050420" y="2607980"/>
            <a:ext cx="4090167" cy="2532063"/>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30023440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0AAD9EF-6885-4E43-82D3-686057F3F2A7}"/>
              </a:ext>
            </a:extLst>
          </p:cNvPr>
          <p:cNvSpPr>
            <a:spLocks noGrp="1"/>
          </p:cNvSpPr>
          <p:nvPr>
            <p:ph type="pic" sz="quarter" idx="10"/>
          </p:nvPr>
        </p:nvSpPr>
        <p:spPr>
          <a:xfrm>
            <a:off x="1" y="0"/>
            <a:ext cx="12192000" cy="4608870"/>
          </a:xfrm>
          <a:prstGeom prst="rect">
            <a:avLst/>
          </a:prstGeom>
          <a:solidFill>
            <a:schemeClr val="bg1">
              <a:lumMod val="95000"/>
              <a:alpha val="30000"/>
            </a:schemeClr>
          </a:solidFill>
        </p:spPr>
        <p:txBody>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7469859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7F7DBA-6C8B-4779-B99D-6AC863EAEB12}"/>
              </a:ext>
            </a:extLst>
          </p:cNvPr>
          <p:cNvSpPr>
            <a:spLocks noGrp="1"/>
          </p:cNvSpPr>
          <p:nvPr>
            <p:ph type="pic" sz="quarter" idx="10"/>
          </p:nvPr>
        </p:nvSpPr>
        <p:spPr>
          <a:xfrm>
            <a:off x="1412932" y="1993876"/>
            <a:ext cx="3508167" cy="3628948"/>
          </a:xfrm>
          <a:custGeom>
            <a:avLst/>
            <a:gdLst>
              <a:gd name="connsiteX0" fmla="*/ 49207 w 5604388"/>
              <a:gd name="connsiteY0" fmla="*/ 0 h 5806316"/>
              <a:gd name="connsiteX1" fmla="*/ 5555182 w 5604388"/>
              <a:gd name="connsiteY1" fmla="*/ 0 h 5806316"/>
              <a:gd name="connsiteX2" fmla="*/ 5604388 w 5604388"/>
              <a:gd name="connsiteY2" fmla="*/ 49207 h 5806316"/>
              <a:gd name="connsiteX3" fmla="*/ 5604388 w 5604388"/>
              <a:gd name="connsiteY3" fmla="*/ 5757109 h 5806316"/>
              <a:gd name="connsiteX4" fmla="*/ 5555182 w 5604388"/>
              <a:gd name="connsiteY4" fmla="*/ 5806316 h 5806316"/>
              <a:gd name="connsiteX5" fmla="*/ 49207 w 5604388"/>
              <a:gd name="connsiteY5" fmla="*/ 5806316 h 5806316"/>
              <a:gd name="connsiteX6" fmla="*/ 0 w 5604388"/>
              <a:gd name="connsiteY6" fmla="*/ 5757109 h 5806316"/>
              <a:gd name="connsiteX7" fmla="*/ 0 w 5604388"/>
              <a:gd name="connsiteY7" fmla="*/ 49207 h 5806316"/>
              <a:gd name="connsiteX8" fmla="*/ 49207 w 5604388"/>
              <a:gd name="connsiteY8" fmla="*/ 0 h 580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4388" h="5806316">
                <a:moveTo>
                  <a:pt x="49207" y="0"/>
                </a:moveTo>
                <a:lnTo>
                  <a:pt x="5555182" y="0"/>
                </a:lnTo>
                <a:cubicBezTo>
                  <a:pt x="5582358" y="0"/>
                  <a:pt x="5604388" y="22031"/>
                  <a:pt x="5604388" y="49207"/>
                </a:cubicBezTo>
                <a:lnTo>
                  <a:pt x="5604388" y="5757109"/>
                </a:lnTo>
                <a:cubicBezTo>
                  <a:pt x="5604388" y="5784285"/>
                  <a:pt x="5582358" y="5806316"/>
                  <a:pt x="5555182" y="5806316"/>
                </a:cubicBezTo>
                <a:lnTo>
                  <a:pt x="49207" y="5806316"/>
                </a:lnTo>
                <a:cubicBezTo>
                  <a:pt x="22031" y="5806316"/>
                  <a:pt x="0" y="5784285"/>
                  <a:pt x="0" y="5757109"/>
                </a:cubicBezTo>
                <a:lnTo>
                  <a:pt x="0" y="49207"/>
                </a:lnTo>
                <a:cubicBezTo>
                  <a:pt x="0" y="22031"/>
                  <a:pt x="22031" y="0"/>
                  <a:pt x="49207" y="0"/>
                </a:cubicBezTo>
                <a:close/>
              </a:path>
            </a:pathLst>
          </a:custGeom>
          <a:solidFill>
            <a:schemeClr val="bg1">
              <a:lumMod val="95000"/>
            </a:schemeClr>
          </a:solidFill>
          <a:ln w="38100">
            <a:solidFill>
              <a:schemeClr val="bg1"/>
            </a:solidFill>
          </a:ln>
          <a:effectLst>
            <a:outerShdw blurRad="1270000" dist="1041400" dir="5400000" sx="90000" sy="90000" algn="t" rotWithShape="0">
              <a:prstClr val="black">
                <a:alpha val="40000"/>
              </a:prstClr>
            </a:outerShdw>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
        <p:nvSpPr>
          <p:cNvPr id="6" name="Picture Placeholder 5">
            <a:extLst>
              <a:ext uri="{FF2B5EF4-FFF2-40B4-BE49-F238E27FC236}">
                <a16:creationId xmlns:a16="http://schemas.microsoft.com/office/drawing/2014/main" id="{576A86A2-B52E-4C7D-851D-05E3846E9ECE}"/>
              </a:ext>
            </a:extLst>
          </p:cNvPr>
          <p:cNvSpPr>
            <a:spLocks noGrp="1"/>
          </p:cNvSpPr>
          <p:nvPr>
            <p:ph type="pic" sz="quarter" idx="11"/>
          </p:nvPr>
        </p:nvSpPr>
        <p:spPr>
          <a:xfrm>
            <a:off x="6508609" y="1993876"/>
            <a:ext cx="3508167" cy="3628948"/>
          </a:xfrm>
          <a:custGeom>
            <a:avLst/>
            <a:gdLst>
              <a:gd name="connsiteX0" fmla="*/ 49207 w 5604388"/>
              <a:gd name="connsiteY0" fmla="*/ 0 h 5806316"/>
              <a:gd name="connsiteX1" fmla="*/ 5555182 w 5604388"/>
              <a:gd name="connsiteY1" fmla="*/ 0 h 5806316"/>
              <a:gd name="connsiteX2" fmla="*/ 5604388 w 5604388"/>
              <a:gd name="connsiteY2" fmla="*/ 49207 h 5806316"/>
              <a:gd name="connsiteX3" fmla="*/ 5604388 w 5604388"/>
              <a:gd name="connsiteY3" fmla="*/ 5757109 h 5806316"/>
              <a:gd name="connsiteX4" fmla="*/ 5555182 w 5604388"/>
              <a:gd name="connsiteY4" fmla="*/ 5806316 h 5806316"/>
              <a:gd name="connsiteX5" fmla="*/ 49207 w 5604388"/>
              <a:gd name="connsiteY5" fmla="*/ 5806316 h 5806316"/>
              <a:gd name="connsiteX6" fmla="*/ 0 w 5604388"/>
              <a:gd name="connsiteY6" fmla="*/ 5757109 h 5806316"/>
              <a:gd name="connsiteX7" fmla="*/ 0 w 5604388"/>
              <a:gd name="connsiteY7" fmla="*/ 49207 h 5806316"/>
              <a:gd name="connsiteX8" fmla="*/ 49207 w 5604388"/>
              <a:gd name="connsiteY8" fmla="*/ 0 h 580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4388" h="5806316">
                <a:moveTo>
                  <a:pt x="49207" y="0"/>
                </a:moveTo>
                <a:lnTo>
                  <a:pt x="5555182" y="0"/>
                </a:lnTo>
                <a:cubicBezTo>
                  <a:pt x="5582358" y="0"/>
                  <a:pt x="5604388" y="22031"/>
                  <a:pt x="5604388" y="49207"/>
                </a:cubicBezTo>
                <a:lnTo>
                  <a:pt x="5604388" y="5757109"/>
                </a:lnTo>
                <a:cubicBezTo>
                  <a:pt x="5604388" y="5784285"/>
                  <a:pt x="5582358" y="5806316"/>
                  <a:pt x="5555182" y="5806316"/>
                </a:cubicBezTo>
                <a:lnTo>
                  <a:pt x="49207" y="5806316"/>
                </a:lnTo>
                <a:cubicBezTo>
                  <a:pt x="22031" y="5806316"/>
                  <a:pt x="0" y="5784285"/>
                  <a:pt x="0" y="5757109"/>
                </a:cubicBezTo>
                <a:lnTo>
                  <a:pt x="0" y="49207"/>
                </a:lnTo>
                <a:cubicBezTo>
                  <a:pt x="0" y="22031"/>
                  <a:pt x="22031" y="0"/>
                  <a:pt x="49207" y="0"/>
                </a:cubicBezTo>
                <a:close/>
              </a:path>
            </a:pathLst>
          </a:custGeom>
          <a:solidFill>
            <a:schemeClr val="bg1">
              <a:lumMod val="95000"/>
            </a:schemeClr>
          </a:solidFill>
          <a:ln w="38100">
            <a:solidFill>
              <a:schemeClr val="bg1"/>
            </a:solidFill>
          </a:ln>
          <a:effectLst>
            <a:outerShdw blurRad="1270000" dist="1041400" dir="5400000" sx="90000" sy="90000" algn="t" rotWithShape="0">
              <a:prstClr val="black">
                <a:alpha val="40000"/>
              </a:prstClr>
            </a:outerShdw>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739810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6.jp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6.jp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6.jpg"/><Relationship Id="rId4" Type="http://schemas.openxmlformats.org/officeDocument/2006/relationships/slideLayout" Target="../slideLayouts/slideLayout4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6.jpg"/><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4.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50" Type="http://schemas.openxmlformats.org/officeDocument/2006/relationships/slideLayout" Target="../slideLayouts/slideLayout119.xml"/><Relationship Id="rId55" Type="http://schemas.openxmlformats.org/officeDocument/2006/relationships/slideLayout" Target="../slideLayouts/slideLayout124.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5" Type="http://schemas.openxmlformats.org/officeDocument/2006/relationships/slideLayout" Target="../slideLayouts/slideLayout74.xml"/><Relationship Id="rId61" Type="http://schemas.openxmlformats.org/officeDocument/2006/relationships/theme" Target="../theme/theme8.xml"/><Relationship Id="rId19" Type="http://schemas.openxmlformats.org/officeDocument/2006/relationships/slideLayout" Target="../slideLayouts/slideLayout8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8" Type="http://schemas.openxmlformats.org/officeDocument/2006/relationships/slideLayout" Target="../slideLayouts/slideLayout77.xml"/><Relationship Id="rId51" Type="http://schemas.openxmlformats.org/officeDocument/2006/relationships/slideLayout" Target="../slideLayouts/slideLayout120.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62" Type="http://schemas.openxmlformats.org/officeDocument/2006/relationships/image" Target="../media/image19.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10" Type="http://schemas.openxmlformats.org/officeDocument/2006/relationships/slideLayout" Target="../slideLayouts/slideLayout79.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928C7B-1199-BB0D-484D-5D869F81AA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F4ACD-2141-DDAB-2FA4-485C3351F7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19C83-A146-4334-581D-CF49189E2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A1E6-41B5-204C-8094-C7604AD9C07D}" type="datetime1">
              <a:rPr lang="en-US" smtClean="0"/>
              <a:t>1/24/2024</a:t>
            </a:fld>
            <a:endParaRPr lang="en-US"/>
          </a:p>
        </p:txBody>
      </p:sp>
      <p:sp>
        <p:nvSpPr>
          <p:cNvPr id="5" name="Footer Placeholder 4">
            <a:extLst>
              <a:ext uri="{FF2B5EF4-FFF2-40B4-BE49-F238E27FC236}">
                <a16:creationId xmlns:a16="http://schemas.microsoft.com/office/drawing/2014/main" id="{1784DEEB-D071-72C2-0C86-621116549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ED69FC-6D43-E0E0-ECA2-FD53A79D5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128EE-7642-5C47-9EB5-08C64870C480}" type="slidenum">
              <a:rPr lang="en-US" smtClean="0"/>
              <a:t>‹#›</a:t>
            </a:fld>
            <a:endParaRPr lang="en-US"/>
          </a:p>
        </p:txBody>
      </p:sp>
    </p:spTree>
    <p:extLst>
      <p:ext uri="{BB962C8B-B14F-4D97-AF65-F5344CB8AC3E}">
        <p14:creationId xmlns:p14="http://schemas.microsoft.com/office/powerpoint/2010/main" val="163012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928C7B-1199-BB0D-484D-5D869F81AA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F4ACD-2141-DDAB-2FA4-485C3351F7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19C83-A146-4334-581D-CF49189E2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A1E6-41B5-204C-8094-C7604AD9C07D}" type="datetime1">
              <a:rPr lang="en-US" smtClean="0"/>
              <a:t>1/24/2024</a:t>
            </a:fld>
            <a:endParaRPr lang="en-US"/>
          </a:p>
        </p:txBody>
      </p:sp>
      <p:sp>
        <p:nvSpPr>
          <p:cNvPr id="5" name="Footer Placeholder 4">
            <a:extLst>
              <a:ext uri="{FF2B5EF4-FFF2-40B4-BE49-F238E27FC236}">
                <a16:creationId xmlns:a16="http://schemas.microsoft.com/office/drawing/2014/main" id="{1784DEEB-D071-72C2-0C86-621116549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ED69FC-6D43-E0E0-ECA2-FD53A79D5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128EE-7642-5C47-9EB5-08C64870C480}" type="slidenum">
              <a:rPr lang="en-US" smtClean="0"/>
              <a:t>‹#›</a:t>
            </a:fld>
            <a:endParaRPr lang="en-US"/>
          </a:p>
        </p:txBody>
      </p:sp>
    </p:spTree>
    <p:extLst>
      <p:ext uri="{BB962C8B-B14F-4D97-AF65-F5344CB8AC3E}">
        <p14:creationId xmlns:p14="http://schemas.microsoft.com/office/powerpoint/2010/main" val="3819086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921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50935" y="6514391"/>
            <a:ext cx="3319272" cy="287915"/>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10683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ftr="0" dt="0"/>
  <p:txStyles>
    <p:titleStyle>
      <a:lvl1pPr algn="l" defTabSz="822960" rtl="0" eaLnBrk="1" latinLnBrk="0" hangingPunct="1">
        <a:lnSpc>
          <a:spcPct val="90000"/>
        </a:lnSpc>
        <a:spcBef>
          <a:spcPct val="0"/>
        </a:spcBef>
        <a:buNone/>
        <a:defRPr sz="3960" b="1" i="0" kern="1200" cap="none" spc="0" baseline="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mj-cs"/>
        </a:defRPr>
      </a:lvl1pPr>
    </p:titleStyle>
    <p:bodyStyle>
      <a:lvl1pPr marL="205740" indent="-205740" algn="l" defTabSz="822960" rtl="0" eaLnBrk="1" latinLnBrk="0" hangingPunct="1">
        <a:lnSpc>
          <a:spcPct val="100000"/>
        </a:lnSpc>
        <a:spcBef>
          <a:spcPts val="1200"/>
        </a:spcBef>
        <a:buFont typeface="Arial" panose="020B0604020202020204" pitchFamily="34" charset="0"/>
        <a:buChar char="•"/>
        <a:defRPr sz="2520" kern="1200" baseline="0">
          <a:solidFill>
            <a:schemeClr val="tx2"/>
          </a:solidFill>
          <a:latin typeface="+mn-lt"/>
          <a:ea typeface="+mn-ea"/>
          <a:cs typeface="+mn-cs"/>
        </a:defRPr>
      </a:lvl1pPr>
      <a:lvl2pPr marL="617220" indent="-205740" algn="l" defTabSz="822960" rtl="0" eaLnBrk="1" latinLnBrk="0" hangingPunct="1">
        <a:lnSpc>
          <a:spcPct val="100000"/>
        </a:lnSpc>
        <a:spcBef>
          <a:spcPts val="1200"/>
        </a:spcBef>
        <a:buFont typeface="Arial" panose="020B0604020202020204" pitchFamily="34" charset="0"/>
        <a:buChar char="•"/>
        <a:defRPr sz="2160" kern="1200" baseline="0">
          <a:solidFill>
            <a:schemeClr val="tx2"/>
          </a:solidFill>
          <a:latin typeface="+mn-lt"/>
          <a:ea typeface="+mn-ea"/>
          <a:cs typeface="+mn-cs"/>
        </a:defRPr>
      </a:lvl2pPr>
      <a:lvl3pPr marL="1028700" indent="-205740" algn="l" defTabSz="822960" rtl="0" eaLnBrk="1" latinLnBrk="0" hangingPunct="1">
        <a:lnSpc>
          <a:spcPct val="100000"/>
        </a:lnSpc>
        <a:spcBef>
          <a:spcPts val="1200"/>
        </a:spcBef>
        <a:buFont typeface="Arial" panose="020B0604020202020204" pitchFamily="34" charset="0"/>
        <a:buChar char="•"/>
        <a:defRPr sz="1800" kern="1200" baseline="0">
          <a:solidFill>
            <a:schemeClr val="tx2"/>
          </a:solidFill>
          <a:latin typeface="+mn-lt"/>
          <a:ea typeface="+mn-ea"/>
          <a:cs typeface="+mn-cs"/>
        </a:defRPr>
      </a:lvl3pPr>
      <a:lvl4pPr marL="1440180" indent="-205740" algn="l" defTabSz="822960" rtl="0" eaLnBrk="1" latinLnBrk="0" hangingPunct="1">
        <a:lnSpc>
          <a:spcPct val="100000"/>
        </a:lnSpc>
        <a:spcBef>
          <a:spcPts val="1200"/>
        </a:spcBef>
        <a:buFont typeface="Arial" panose="020B0604020202020204" pitchFamily="34" charset="0"/>
        <a:buChar char="•"/>
        <a:defRPr sz="1620" kern="1200" baseline="0">
          <a:solidFill>
            <a:schemeClr val="tx2"/>
          </a:solidFill>
          <a:latin typeface="+mn-lt"/>
          <a:ea typeface="+mn-ea"/>
          <a:cs typeface="+mn-cs"/>
        </a:defRPr>
      </a:lvl4pPr>
      <a:lvl5pPr marL="1851660" indent="-205740" algn="l" defTabSz="822960" rtl="0" eaLnBrk="1" latinLnBrk="0" hangingPunct="1">
        <a:lnSpc>
          <a:spcPct val="100000"/>
        </a:lnSpc>
        <a:spcBef>
          <a:spcPts val="1200"/>
        </a:spcBef>
        <a:buFont typeface="Arial" panose="020B0604020202020204" pitchFamily="34" charset="0"/>
        <a:buChar char="•"/>
        <a:defRPr sz="1620" kern="1200" baseline="0">
          <a:solidFill>
            <a:schemeClr val="tx2"/>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921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50935" y="6514391"/>
            <a:ext cx="3319272" cy="287915"/>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8133606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hdr="0" dt="0"/>
  <p:txStyles>
    <p:titleStyle>
      <a:lvl1pPr algn="l" defTabSz="822960" rtl="0" eaLnBrk="1" latinLnBrk="0" hangingPunct="1">
        <a:lnSpc>
          <a:spcPct val="90000"/>
        </a:lnSpc>
        <a:spcBef>
          <a:spcPct val="0"/>
        </a:spcBef>
        <a:buNone/>
        <a:defRPr sz="3960" b="1" i="0" kern="1200" cap="none" spc="0" baseline="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mj-cs"/>
        </a:defRPr>
      </a:lvl1pPr>
    </p:titleStyle>
    <p:bodyStyle>
      <a:lvl1pPr marL="205740" indent="-205740" algn="l" defTabSz="822960" rtl="0" eaLnBrk="1" latinLnBrk="0" hangingPunct="1">
        <a:lnSpc>
          <a:spcPct val="100000"/>
        </a:lnSpc>
        <a:spcBef>
          <a:spcPts val="1200"/>
        </a:spcBef>
        <a:buFont typeface="Arial" panose="020B0604020202020204" pitchFamily="34" charset="0"/>
        <a:buChar char="•"/>
        <a:defRPr sz="2520" kern="1200" baseline="0">
          <a:solidFill>
            <a:schemeClr val="tx2"/>
          </a:solidFill>
          <a:latin typeface="+mn-lt"/>
          <a:ea typeface="+mn-ea"/>
          <a:cs typeface="+mn-cs"/>
        </a:defRPr>
      </a:lvl1pPr>
      <a:lvl2pPr marL="617220" indent="-205740" algn="l" defTabSz="822960" rtl="0" eaLnBrk="1" latinLnBrk="0" hangingPunct="1">
        <a:lnSpc>
          <a:spcPct val="100000"/>
        </a:lnSpc>
        <a:spcBef>
          <a:spcPts val="1200"/>
        </a:spcBef>
        <a:buFont typeface="Arial" panose="020B0604020202020204" pitchFamily="34" charset="0"/>
        <a:buChar char="•"/>
        <a:defRPr sz="2160" kern="1200" baseline="0">
          <a:solidFill>
            <a:schemeClr val="tx2"/>
          </a:solidFill>
          <a:latin typeface="+mn-lt"/>
          <a:ea typeface="+mn-ea"/>
          <a:cs typeface="+mn-cs"/>
        </a:defRPr>
      </a:lvl2pPr>
      <a:lvl3pPr marL="1028700" indent="-205740" algn="l" defTabSz="822960" rtl="0" eaLnBrk="1" latinLnBrk="0" hangingPunct="1">
        <a:lnSpc>
          <a:spcPct val="100000"/>
        </a:lnSpc>
        <a:spcBef>
          <a:spcPts val="1200"/>
        </a:spcBef>
        <a:buFont typeface="Arial" panose="020B0604020202020204" pitchFamily="34" charset="0"/>
        <a:buChar char="•"/>
        <a:defRPr sz="1800" kern="1200" baseline="0">
          <a:solidFill>
            <a:schemeClr val="tx2"/>
          </a:solidFill>
          <a:latin typeface="+mn-lt"/>
          <a:ea typeface="+mn-ea"/>
          <a:cs typeface="+mn-cs"/>
        </a:defRPr>
      </a:lvl3pPr>
      <a:lvl4pPr marL="1440180" indent="-205740" algn="l" defTabSz="822960" rtl="0" eaLnBrk="1" latinLnBrk="0" hangingPunct="1">
        <a:lnSpc>
          <a:spcPct val="100000"/>
        </a:lnSpc>
        <a:spcBef>
          <a:spcPts val="1200"/>
        </a:spcBef>
        <a:buFont typeface="Arial" panose="020B0604020202020204" pitchFamily="34" charset="0"/>
        <a:buChar char="•"/>
        <a:defRPr sz="1620" kern="1200" baseline="0">
          <a:solidFill>
            <a:schemeClr val="tx2"/>
          </a:solidFill>
          <a:latin typeface="+mn-lt"/>
          <a:ea typeface="+mn-ea"/>
          <a:cs typeface="+mn-cs"/>
        </a:defRPr>
      </a:lvl4pPr>
      <a:lvl5pPr marL="1851660" indent="-205740" algn="l" defTabSz="822960" rtl="0" eaLnBrk="1" latinLnBrk="0" hangingPunct="1">
        <a:lnSpc>
          <a:spcPct val="100000"/>
        </a:lnSpc>
        <a:spcBef>
          <a:spcPts val="1200"/>
        </a:spcBef>
        <a:buFont typeface="Arial" panose="020B0604020202020204" pitchFamily="34" charset="0"/>
        <a:buChar char="•"/>
        <a:defRPr sz="1620" kern="1200" baseline="0">
          <a:solidFill>
            <a:schemeClr val="tx2"/>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921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50935" y="6514391"/>
            <a:ext cx="3319272" cy="287915"/>
          </a:xfrm>
          <a:prstGeom prst="rect">
            <a:avLst/>
          </a:prstGeom>
        </p:spPr>
        <p:txBody>
          <a:bodyPr vert="horz" lIns="91440" tIns="45720" rIns="91440" bIns="45720" rtlCol="0" anchor="ctr"/>
          <a:lstStyle>
            <a:lvl1pPr algn="r">
              <a:defRPr sz="108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6446237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hf hdr="0" ftr="0" dt="0"/>
  <p:txStyles>
    <p:titleStyle>
      <a:lvl1pPr algn="l" defTabSz="822960" rtl="0" eaLnBrk="1" latinLnBrk="0" hangingPunct="1">
        <a:lnSpc>
          <a:spcPct val="90000"/>
        </a:lnSpc>
        <a:spcBef>
          <a:spcPct val="0"/>
        </a:spcBef>
        <a:buNone/>
        <a:defRPr sz="3960" b="1" i="0" kern="1200" cap="none" spc="0" baseline="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mj-cs"/>
        </a:defRPr>
      </a:lvl1pPr>
    </p:titleStyle>
    <p:bodyStyle>
      <a:lvl1pPr marL="205740" indent="-205740" algn="l" defTabSz="822960" rtl="0" eaLnBrk="1" latinLnBrk="0" hangingPunct="1">
        <a:lnSpc>
          <a:spcPct val="100000"/>
        </a:lnSpc>
        <a:spcBef>
          <a:spcPts val="1200"/>
        </a:spcBef>
        <a:buFont typeface="Arial" panose="020B0604020202020204" pitchFamily="34" charset="0"/>
        <a:buChar char="•"/>
        <a:defRPr sz="2520" kern="1200" baseline="0">
          <a:solidFill>
            <a:schemeClr val="tx2"/>
          </a:solidFill>
          <a:latin typeface="+mn-lt"/>
          <a:ea typeface="+mn-ea"/>
          <a:cs typeface="+mn-cs"/>
        </a:defRPr>
      </a:lvl1pPr>
      <a:lvl2pPr marL="617220" indent="-205740" algn="l" defTabSz="822960" rtl="0" eaLnBrk="1" latinLnBrk="0" hangingPunct="1">
        <a:lnSpc>
          <a:spcPct val="100000"/>
        </a:lnSpc>
        <a:spcBef>
          <a:spcPts val="1200"/>
        </a:spcBef>
        <a:buFont typeface="Arial" panose="020B0604020202020204" pitchFamily="34" charset="0"/>
        <a:buChar char="•"/>
        <a:defRPr sz="2160" kern="1200" baseline="0">
          <a:solidFill>
            <a:schemeClr val="tx2"/>
          </a:solidFill>
          <a:latin typeface="+mn-lt"/>
          <a:ea typeface="+mn-ea"/>
          <a:cs typeface="+mn-cs"/>
        </a:defRPr>
      </a:lvl2pPr>
      <a:lvl3pPr marL="1028700" indent="-205740" algn="l" defTabSz="822960" rtl="0" eaLnBrk="1" latinLnBrk="0" hangingPunct="1">
        <a:lnSpc>
          <a:spcPct val="100000"/>
        </a:lnSpc>
        <a:spcBef>
          <a:spcPts val="1200"/>
        </a:spcBef>
        <a:buFont typeface="Arial" panose="020B0604020202020204" pitchFamily="34" charset="0"/>
        <a:buChar char="•"/>
        <a:defRPr sz="1800" kern="1200" baseline="0">
          <a:solidFill>
            <a:schemeClr val="tx2"/>
          </a:solidFill>
          <a:latin typeface="+mn-lt"/>
          <a:ea typeface="+mn-ea"/>
          <a:cs typeface="+mn-cs"/>
        </a:defRPr>
      </a:lvl3pPr>
      <a:lvl4pPr marL="1440180" indent="-205740" algn="l" defTabSz="822960" rtl="0" eaLnBrk="1" latinLnBrk="0" hangingPunct="1">
        <a:lnSpc>
          <a:spcPct val="100000"/>
        </a:lnSpc>
        <a:spcBef>
          <a:spcPts val="1200"/>
        </a:spcBef>
        <a:buFont typeface="Arial" panose="020B0604020202020204" pitchFamily="34" charset="0"/>
        <a:buChar char="•"/>
        <a:defRPr sz="1620" kern="1200" baseline="0">
          <a:solidFill>
            <a:schemeClr val="tx2"/>
          </a:solidFill>
          <a:latin typeface="+mn-lt"/>
          <a:ea typeface="+mn-ea"/>
          <a:cs typeface="+mn-cs"/>
        </a:defRPr>
      </a:lvl4pPr>
      <a:lvl5pPr marL="1851660" indent="-205740" algn="l" defTabSz="822960" rtl="0" eaLnBrk="1" latinLnBrk="0" hangingPunct="1">
        <a:lnSpc>
          <a:spcPct val="100000"/>
        </a:lnSpc>
        <a:spcBef>
          <a:spcPts val="1200"/>
        </a:spcBef>
        <a:buFont typeface="Arial" panose="020B0604020202020204" pitchFamily="34" charset="0"/>
        <a:buChar char="•"/>
        <a:defRPr sz="1620" kern="1200" baseline="0">
          <a:solidFill>
            <a:schemeClr val="tx2"/>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8921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50935" y="6514393"/>
            <a:ext cx="3319272" cy="287915"/>
          </a:xfrm>
          <a:prstGeom prst="rect">
            <a:avLst/>
          </a:prstGeom>
        </p:spPr>
        <p:txBody>
          <a:bodyPr vert="horz" lIns="91440" tIns="45720" rIns="91440" bIns="45720" rtlCol="0" anchor="ctr"/>
          <a:lstStyle>
            <a:lvl1pPr algn="r">
              <a:defRPr sz="972">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419667621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hdr="0" dt="0"/>
  <p:txStyles>
    <p:titleStyle>
      <a:lvl1pPr algn="l" defTabSz="740664" rtl="0" eaLnBrk="1" latinLnBrk="0" hangingPunct="1">
        <a:lnSpc>
          <a:spcPct val="90000"/>
        </a:lnSpc>
        <a:spcBef>
          <a:spcPct val="0"/>
        </a:spcBef>
        <a:buNone/>
        <a:defRPr sz="3564" b="1" i="0" kern="1200" cap="none" spc="0" baseline="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mj-cs"/>
        </a:defRPr>
      </a:lvl1pPr>
    </p:titleStyle>
    <p:bodyStyle>
      <a:lvl1pPr marL="185166" indent="-185166" algn="l" defTabSz="740664" rtl="0" eaLnBrk="1" latinLnBrk="0" hangingPunct="1">
        <a:lnSpc>
          <a:spcPct val="100000"/>
        </a:lnSpc>
        <a:spcBef>
          <a:spcPts val="1080"/>
        </a:spcBef>
        <a:buFont typeface="Arial" panose="020B0604020202020204" pitchFamily="34" charset="0"/>
        <a:buChar char="•"/>
        <a:defRPr sz="2268" kern="1200" baseline="0">
          <a:solidFill>
            <a:schemeClr val="tx2"/>
          </a:solidFill>
          <a:latin typeface="+mn-lt"/>
          <a:ea typeface="+mn-ea"/>
          <a:cs typeface="+mn-cs"/>
        </a:defRPr>
      </a:lvl1pPr>
      <a:lvl2pPr marL="555498" indent="-185166" algn="l" defTabSz="740664" rtl="0" eaLnBrk="1" latinLnBrk="0" hangingPunct="1">
        <a:lnSpc>
          <a:spcPct val="100000"/>
        </a:lnSpc>
        <a:spcBef>
          <a:spcPts val="1080"/>
        </a:spcBef>
        <a:buFont typeface="Arial" panose="020B0604020202020204" pitchFamily="34" charset="0"/>
        <a:buChar char="•"/>
        <a:defRPr sz="1944" kern="1200" baseline="0">
          <a:solidFill>
            <a:schemeClr val="tx2"/>
          </a:solidFill>
          <a:latin typeface="+mn-lt"/>
          <a:ea typeface="+mn-ea"/>
          <a:cs typeface="+mn-cs"/>
        </a:defRPr>
      </a:lvl2pPr>
      <a:lvl3pPr marL="925830" indent="-185166" algn="l" defTabSz="740664" rtl="0" eaLnBrk="1" latinLnBrk="0" hangingPunct="1">
        <a:lnSpc>
          <a:spcPct val="100000"/>
        </a:lnSpc>
        <a:spcBef>
          <a:spcPts val="1080"/>
        </a:spcBef>
        <a:buFont typeface="Arial" panose="020B0604020202020204" pitchFamily="34" charset="0"/>
        <a:buChar char="•"/>
        <a:defRPr sz="1620" kern="1200" baseline="0">
          <a:solidFill>
            <a:schemeClr val="tx2"/>
          </a:solidFill>
          <a:latin typeface="+mn-lt"/>
          <a:ea typeface="+mn-ea"/>
          <a:cs typeface="+mn-cs"/>
        </a:defRPr>
      </a:lvl3pPr>
      <a:lvl4pPr marL="1296162" indent="-185166" algn="l" defTabSz="740664" rtl="0" eaLnBrk="1" latinLnBrk="0" hangingPunct="1">
        <a:lnSpc>
          <a:spcPct val="100000"/>
        </a:lnSpc>
        <a:spcBef>
          <a:spcPts val="1080"/>
        </a:spcBef>
        <a:buFont typeface="Arial" panose="020B0604020202020204" pitchFamily="34" charset="0"/>
        <a:buChar char="•"/>
        <a:defRPr sz="1458" kern="1200" baseline="0">
          <a:solidFill>
            <a:schemeClr val="tx2"/>
          </a:solidFill>
          <a:latin typeface="+mn-lt"/>
          <a:ea typeface="+mn-ea"/>
          <a:cs typeface="+mn-cs"/>
        </a:defRPr>
      </a:lvl4pPr>
      <a:lvl5pPr marL="1666494" indent="-185166" algn="l" defTabSz="740664" rtl="0" eaLnBrk="1" latinLnBrk="0" hangingPunct="1">
        <a:lnSpc>
          <a:spcPct val="100000"/>
        </a:lnSpc>
        <a:spcBef>
          <a:spcPts val="1080"/>
        </a:spcBef>
        <a:buFont typeface="Arial" panose="020B0604020202020204" pitchFamily="34" charset="0"/>
        <a:buChar char="•"/>
        <a:defRPr sz="1458" kern="1200" baseline="0">
          <a:solidFill>
            <a:schemeClr val="tx2"/>
          </a:solidFill>
          <a:latin typeface="+mn-lt"/>
          <a:ea typeface="+mn-ea"/>
          <a:cs typeface="+mn-cs"/>
        </a:defRPr>
      </a:lvl5pPr>
      <a:lvl6pPr marL="2036826" indent="-185166" algn="l" defTabSz="740664" rtl="0" eaLnBrk="1" latinLnBrk="0" hangingPunct="1">
        <a:lnSpc>
          <a:spcPct val="90000"/>
        </a:lnSpc>
        <a:spcBef>
          <a:spcPts val="406"/>
        </a:spcBef>
        <a:buFont typeface="Arial" panose="020B0604020202020204" pitchFamily="34" charset="0"/>
        <a:buChar char="•"/>
        <a:defRPr sz="1458" kern="1200">
          <a:solidFill>
            <a:schemeClr val="tx1"/>
          </a:solidFill>
          <a:latin typeface="+mn-lt"/>
          <a:ea typeface="+mn-ea"/>
          <a:cs typeface="+mn-cs"/>
        </a:defRPr>
      </a:lvl6pPr>
      <a:lvl7pPr marL="2407158" indent="-185166" algn="l" defTabSz="740664" rtl="0" eaLnBrk="1" latinLnBrk="0" hangingPunct="1">
        <a:lnSpc>
          <a:spcPct val="90000"/>
        </a:lnSpc>
        <a:spcBef>
          <a:spcPts val="406"/>
        </a:spcBef>
        <a:buFont typeface="Arial" panose="020B0604020202020204" pitchFamily="34" charset="0"/>
        <a:buChar char="•"/>
        <a:defRPr sz="1458" kern="1200">
          <a:solidFill>
            <a:schemeClr val="tx1"/>
          </a:solidFill>
          <a:latin typeface="+mn-lt"/>
          <a:ea typeface="+mn-ea"/>
          <a:cs typeface="+mn-cs"/>
        </a:defRPr>
      </a:lvl7pPr>
      <a:lvl8pPr marL="2777490" indent="-185166" algn="l" defTabSz="740664" rtl="0" eaLnBrk="1" latinLnBrk="0" hangingPunct="1">
        <a:lnSpc>
          <a:spcPct val="90000"/>
        </a:lnSpc>
        <a:spcBef>
          <a:spcPts val="406"/>
        </a:spcBef>
        <a:buFont typeface="Arial" panose="020B0604020202020204" pitchFamily="34" charset="0"/>
        <a:buChar char="•"/>
        <a:defRPr sz="1458" kern="1200">
          <a:solidFill>
            <a:schemeClr val="tx1"/>
          </a:solidFill>
          <a:latin typeface="+mn-lt"/>
          <a:ea typeface="+mn-ea"/>
          <a:cs typeface="+mn-cs"/>
        </a:defRPr>
      </a:lvl8pPr>
      <a:lvl9pPr marL="3147822" indent="-185166" algn="l" defTabSz="740664" rtl="0" eaLnBrk="1" latinLnBrk="0" hangingPunct="1">
        <a:lnSpc>
          <a:spcPct val="90000"/>
        </a:lnSpc>
        <a:spcBef>
          <a:spcPts val="406"/>
        </a:spcBef>
        <a:buFont typeface="Arial" panose="020B0604020202020204" pitchFamily="34" charset="0"/>
        <a:buChar char="•"/>
        <a:defRPr sz="1458" kern="1200">
          <a:solidFill>
            <a:schemeClr val="tx1"/>
          </a:solidFill>
          <a:latin typeface="+mn-lt"/>
          <a:ea typeface="+mn-ea"/>
          <a:cs typeface="+mn-cs"/>
        </a:defRPr>
      </a:lvl9pPr>
    </p:bodyStyle>
    <p:otherStyle>
      <a:defPPr>
        <a:defRPr lang="en-US"/>
      </a:defPPr>
      <a:lvl1pPr marL="0" algn="l" defTabSz="740664" rtl="0" eaLnBrk="1" latinLnBrk="0" hangingPunct="1">
        <a:defRPr sz="1458" kern="1200">
          <a:solidFill>
            <a:schemeClr val="tx1"/>
          </a:solidFill>
          <a:latin typeface="+mn-lt"/>
          <a:ea typeface="+mn-ea"/>
          <a:cs typeface="+mn-cs"/>
        </a:defRPr>
      </a:lvl1pPr>
      <a:lvl2pPr marL="370332" algn="l" defTabSz="740664" rtl="0" eaLnBrk="1" latinLnBrk="0" hangingPunct="1">
        <a:defRPr sz="1458" kern="1200">
          <a:solidFill>
            <a:schemeClr val="tx1"/>
          </a:solidFill>
          <a:latin typeface="+mn-lt"/>
          <a:ea typeface="+mn-ea"/>
          <a:cs typeface="+mn-cs"/>
        </a:defRPr>
      </a:lvl2pPr>
      <a:lvl3pPr marL="740664" algn="l" defTabSz="740664" rtl="0" eaLnBrk="1" latinLnBrk="0" hangingPunct="1">
        <a:defRPr sz="1458" kern="1200">
          <a:solidFill>
            <a:schemeClr val="tx1"/>
          </a:solidFill>
          <a:latin typeface="+mn-lt"/>
          <a:ea typeface="+mn-ea"/>
          <a:cs typeface="+mn-cs"/>
        </a:defRPr>
      </a:lvl3pPr>
      <a:lvl4pPr marL="1110996" algn="l" defTabSz="740664" rtl="0" eaLnBrk="1" latinLnBrk="0" hangingPunct="1">
        <a:defRPr sz="1458" kern="1200">
          <a:solidFill>
            <a:schemeClr val="tx1"/>
          </a:solidFill>
          <a:latin typeface="+mn-lt"/>
          <a:ea typeface="+mn-ea"/>
          <a:cs typeface="+mn-cs"/>
        </a:defRPr>
      </a:lvl4pPr>
      <a:lvl5pPr marL="1481328" algn="l" defTabSz="740664" rtl="0" eaLnBrk="1" latinLnBrk="0" hangingPunct="1">
        <a:defRPr sz="1458" kern="1200">
          <a:solidFill>
            <a:schemeClr val="tx1"/>
          </a:solidFill>
          <a:latin typeface="+mn-lt"/>
          <a:ea typeface="+mn-ea"/>
          <a:cs typeface="+mn-cs"/>
        </a:defRPr>
      </a:lvl5pPr>
      <a:lvl6pPr marL="1851660" algn="l" defTabSz="740664" rtl="0" eaLnBrk="1" latinLnBrk="0" hangingPunct="1">
        <a:defRPr sz="1458" kern="1200">
          <a:solidFill>
            <a:schemeClr val="tx1"/>
          </a:solidFill>
          <a:latin typeface="+mn-lt"/>
          <a:ea typeface="+mn-ea"/>
          <a:cs typeface="+mn-cs"/>
        </a:defRPr>
      </a:lvl6pPr>
      <a:lvl7pPr marL="2221992" algn="l" defTabSz="740664" rtl="0" eaLnBrk="1" latinLnBrk="0" hangingPunct="1">
        <a:defRPr sz="1458" kern="1200">
          <a:solidFill>
            <a:schemeClr val="tx1"/>
          </a:solidFill>
          <a:latin typeface="+mn-lt"/>
          <a:ea typeface="+mn-ea"/>
          <a:cs typeface="+mn-cs"/>
        </a:defRPr>
      </a:lvl7pPr>
      <a:lvl8pPr marL="2592324" algn="l" defTabSz="740664" rtl="0" eaLnBrk="1" latinLnBrk="0" hangingPunct="1">
        <a:defRPr sz="1458" kern="1200">
          <a:solidFill>
            <a:schemeClr val="tx1"/>
          </a:solidFill>
          <a:latin typeface="+mn-lt"/>
          <a:ea typeface="+mn-ea"/>
          <a:cs typeface="+mn-cs"/>
        </a:defRPr>
      </a:lvl8pPr>
      <a:lvl9pPr marL="2962656" algn="l" defTabSz="740664" rtl="0" eaLnBrk="1" latinLnBrk="0" hangingPunct="1">
        <a:defRPr sz="145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72DECB-5EF7-5244-8B2C-1338C2001002}"/>
              </a:ext>
            </a:extLst>
          </p:cNvPr>
          <p:cNvSpPr>
            <a:spLocks noGrp="1"/>
          </p:cNvSpPr>
          <p:nvPr>
            <p:ph type="title"/>
          </p:nvPr>
        </p:nvSpPr>
        <p:spPr>
          <a:xfrm>
            <a:off x="420916" y="161417"/>
            <a:ext cx="10758715" cy="662782"/>
          </a:xfrm>
          <a:prstGeom prst="rect">
            <a:avLst/>
          </a:prstGeom>
          <a:gradFill flip="none" rotWithShape="1">
            <a:gsLst>
              <a:gs pos="0">
                <a:schemeClr val="accent5">
                  <a:lumMod val="50000"/>
                </a:schemeClr>
              </a:gs>
              <a:gs pos="48000">
                <a:srgbClr val="0D60A7"/>
              </a:gs>
              <a:gs pos="100000">
                <a:srgbClr val="00B0F0"/>
              </a:gs>
            </a:gsLst>
            <a:lin ang="16200000" scaled="1"/>
            <a:tileRect/>
          </a:gradFill>
        </p:spPr>
        <p:txBody>
          <a:bodyPr vert="horz" lIns="91440" tIns="45720" rIns="9144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297C7943-F192-DA45-9ED7-F83BDE1D32C4}"/>
              </a:ext>
            </a:extLst>
          </p:cNvPr>
          <p:cNvSpPr>
            <a:spLocks noGrp="1"/>
          </p:cNvSpPr>
          <p:nvPr>
            <p:ph type="sldNum" sz="quarter" idx="4"/>
          </p:nvPr>
        </p:nvSpPr>
        <p:spPr>
          <a:xfrm>
            <a:off x="9324155" y="6332484"/>
            <a:ext cx="2743200" cy="365125"/>
          </a:xfrm>
          <a:prstGeom prst="rect">
            <a:avLst/>
          </a:prstGeom>
        </p:spPr>
        <p:txBody>
          <a:bodyPr vert="horz" lIns="91440" tIns="45720" rIns="91440" bIns="45720" rtlCol="0" anchor="ctr"/>
          <a:lstStyle>
            <a:lvl1pPr algn="r">
              <a:defRPr sz="1200">
                <a:solidFill>
                  <a:schemeClr val="tx1"/>
                </a:solidFill>
              </a:defRPr>
            </a:lvl1pPr>
          </a:lstStyle>
          <a:p>
            <a:fld id="{3DFB1783-7729-4B47-90BA-530FBB8BA88D}" type="slidenum">
              <a:rPr lang="en-US" smtClean="0"/>
              <a:pPr/>
              <a:t>‹#›</a:t>
            </a:fld>
            <a:endParaRPr lang="en-US"/>
          </a:p>
        </p:txBody>
      </p:sp>
      <p:pic>
        <p:nvPicPr>
          <p:cNvPr id="10" name="Picture 25">
            <a:extLst>
              <a:ext uri="{FF2B5EF4-FFF2-40B4-BE49-F238E27FC236}">
                <a16:creationId xmlns:a16="http://schemas.microsoft.com/office/drawing/2014/main" id="{1974CF58-4078-B141-AC2E-DB5400845E6F}"/>
              </a:ext>
            </a:extLst>
          </p:cNvPr>
          <p:cNvPicPr preferRelativeResize="0">
            <a:picLocks noChangeAspect="1" noChangeArrowheads="1"/>
          </p:cNvPicPr>
          <p:nvPr userDrawn="1"/>
        </p:nvPicPr>
        <p:blipFill>
          <a:blip r:embed="rId15">
            <a:extLst>
              <a:ext uri="{28A0092B-C50C-407E-A947-70E740481C1C}">
                <a14:useLocalDpi xmlns:a14="http://schemas.microsoft.com/office/drawing/2010/main" val="0"/>
              </a:ext>
            </a:extLst>
          </a:blip>
          <a:srcRect/>
          <a:stretch/>
        </p:blipFill>
        <p:spPr bwMode="auto">
          <a:xfrm>
            <a:off x="11293581" y="160392"/>
            <a:ext cx="691791" cy="7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AF84ACB-E209-1642-AEF5-97EF13B8EC1C}"/>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78783" y="6030634"/>
            <a:ext cx="2058664" cy="827367"/>
          </a:xfrm>
          <a:prstGeom prst="rect">
            <a:avLst/>
          </a:prstGeom>
        </p:spPr>
      </p:pic>
      <p:sp>
        <p:nvSpPr>
          <p:cNvPr id="12" name="Text Placeholder 11">
            <a:extLst>
              <a:ext uri="{FF2B5EF4-FFF2-40B4-BE49-F238E27FC236}">
                <a16:creationId xmlns:a16="http://schemas.microsoft.com/office/drawing/2014/main" id="{154D2DA4-AA10-6C4B-A7E8-486F4C963D1C}"/>
              </a:ext>
            </a:extLst>
          </p:cNvPr>
          <p:cNvSpPr>
            <a:spLocks noGrp="1"/>
          </p:cNvSpPr>
          <p:nvPr>
            <p:ph type="body" idx="1"/>
          </p:nvPr>
        </p:nvSpPr>
        <p:spPr>
          <a:xfrm>
            <a:off x="420916" y="1053454"/>
            <a:ext cx="10758715" cy="4800600"/>
          </a:xfrm>
          <a:prstGeom prst="rect">
            <a:avLst/>
          </a:prstGeom>
          <a:ln>
            <a:solidFill>
              <a:srgbClr val="3081AC"/>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97DE9FAC-F0C1-E048-B9A0-C01AE5490577}"/>
              </a:ext>
            </a:extLst>
          </p:cNvPr>
          <p:cNvSpPr txBox="1"/>
          <p:nvPr userDrawn="1"/>
        </p:nvSpPr>
        <p:spPr>
          <a:xfrm>
            <a:off x="2742326" y="6444317"/>
            <a:ext cx="7012226" cy="276999"/>
          </a:xfrm>
          <a:prstGeom prst="rect">
            <a:avLst/>
          </a:prstGeom>
          <a:noFill/>
        </p:spPr>
        <p:txBody>
          <a:bodyPr wrap="square" rtlCol="0">
            <a:spAutoFit/>
          </a:bodyPr>
          <a:lstStyle/>
          <a:p>
            <a:r>
              <a:rPr lang="en-US" sz="1200" spc="300">
                <a:solidFill>
                  <a:srgbClr val="0D60A7"/>
                </a:solidFill>
              </a:rPr>
              <a:t>The cornerstone of NASA’s current and future missions</a:t>
            </a:r>
          </a:p>
        </p:txBody>
      </p:sp>
    </p:spTree>
    <p:extLst>
      <p:ext uri="{BB962C8B-B14F-4D97-AF65-F5344CB8AC3E}">
        <p14:creationId xmlns:p14="http://schemas.microsoft.com/office/powerpoint/2010/main" val="6333837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126" rtl="0" eaLnBrk="1" latinLnBrk="0" hangingPunct="1">
        <a:lnSpc>
          <a:spcPct val="90000"/>
        </a:lnSpc>
        <a:spcBef>
          <a:spcPct val="0"/>
        </a:spcBef>
        <a:buNone/>
        <a:defRPr sz="28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285750" marR="0" indent="-285750" algn="l" defTabSz="457063" rtl="0" eaLnBrk="1" fontAlgn="auto" latinLnBrk="0" hangingPunct="1">
        <a:lnSpc>
          <a:spcPct val="90000"/>
        </a:lnSpc>
        <a:spcBef>
          <a:spcPts val="1000"/>
        </a:spcBef>
        <a:spcAft>
          <a:spcPts val="0"/>
        </a:spcAft>
        <a:buClr>
          <a:srgbClr val="0D60A7"/>
        </a:buClr>
        <a:buSzPct val="80000"/>
        <a:buFont typeface="Wingdings" pitchFamily="2" charset="2"/>
        <a:buChar char="v"/>
        <a:tabLst/>
        <a:defRPr sz="2799" kern="1200">
          <a:solidFill>
            <a:schemeClr val="tx1"/>
          </a:solidFill>
          <a:latin typeface="+mn-lt"/>
          <a:ea typeface="+mn-ea"/>
          <a:cs typeface="+mn-cs"/>
        </a:defRPr>
      </a:lvl1pPr>
      <a:lvl2pPr marL="685594" marR="0" indent="-228531" algn="l" defTabSz="457063" rtl="0" eaLnBrk="1" fontAlgn="auto" latinLnBrk="0" hangingPunct="1">
        <a:lnSpc>
          <a:spcPct val="90000"/>
        </a:lnSpc>
        <a:spcBef>
          <a:spcPts val="1000"/>
        </a:spcBef>
        <a:spcAft>
          <a:spcPts val="0"/>
        </a:spcAft>
        <a:buClr>
          <a:srgbClr val="0D60A7"/>
        </a:buClr>
        <a:buSzPct val="80000"/>
        <a:buFont typeface="Wingdings" pitchFamily="2" charset="2"/>
        <a:buChar char="v"/>
        <a:tabLst/>
        <a:defRPr sz="2399" kern="1200">
          <a:solidFill>
            <a:schemeClr val="tx1"/>
          </a:solidFill>
          <a:latin typeface="+mn-lt"/>
          <a:ea typeface="+mn-ea"/>
          <a:cs typeface="+mn-cs"/>
        </a:defRPr>
      </a:lvl2pPr>
      <a:lvl3pPr marL="1142657" marR="0" indent="-228531" algn="l" defTabSz="457063" rtl="0" eaLnBrk="1" fontAlgn="auto" latinLnBrk="0" hangingPunct="1">
        <a:lnSpc>
          <a:spcPct val="90000"/>
        </a:lnSpc>
        <a:spcBef>
          <a:spcPts val="1000"/>
        </a:spcBef>
        <a:spcAft>
          <a:spcPts val="0"/>
        </a:spcAft>
        <a:buClr>
          <a:srgbClr val="0D60A7"/>
        </a:buClr>
        <a:buSzPct val="80000"/>
        <a:buFont typeface="Wingdings" pitchFamily="2" charset="2"/>
        <a:buChar char="v"/>
        <a:tabLst/>
        <a:defRPr sz="1999" kern="1200">
          <a:solidFill>
            <a:schemeClr val="tx1"/>
          </a:solidFill>
          <a:latin typeface="+mn-lt"/>
          <a:ea typeface="+mn-ea"/>
          <a:cs typeface="+mn-cs"/>
        </a:defRPr>
      </a:lvl3pPr>
      <a:lvl4pPr marL="1599720" marR="0" indent="-228531" algn="l" defTabSz="457063" rtl="0" eaLnBrk="1" fontAlgn="auto" latinLnBrk="0" hangingPunct="1">
        <a:lnSpc>
          <a:spcPct val="90000"/>
        </a:lnSpc>
        <a:spcBef>
          <a:spcPts val="1000"/>
        </a:spcBef>
        <a:spcAft>
          <a:spcPts val="0"/>
        </a:spcAft>
        <a:buClr>
          <a:srgbClr val="0D60A7"/>
        </a:buClr>
        <a:buSzPct val="80000"/>
        <a:buFont typeface="Wingdings" pitchFamily="2" charset="2"/>
        <a:buChar char="v"/>
        <a:tabLst/>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72DECB-5EF7-5244-8B2C-1338C2001002}"/>
              </a:ext>
            </a:extLst>
          </p:cNvPr>
          <p:cNvSpPr>
            <a:spLocks noGrp="1"/>
          </p:cNvSpPr>
          <p:nvPr>
            <p:ph type="title"/>
          </p:nvPr>
        </p:nvSpPr>
        <p:spPr>
          <a:xfrm>
            <a:off x="420916" y="243634"/>
            <a:ext cx="10758715" cy="760312"/>
          </a:xfrm>
          <a:prstGeom prst="rect">
            <a:avLst/>
          </a:prstGeom>
          <a:solidFill>
            <a:schemeClr val="bg1"/>
          </a:solidFill>
          <a:ln>
            <a:noFill/>
          </a:ln>
        </p:spPr>
        <p:txBody>
          <a:bodyPr vert="horz" lIns="91440" tIns="45720" rIns="9144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297C7943-F192-DA45-9ED7-F83BDE1D32C4}"/>
              </a:ext>
            </a:extLst>
          </p:cNvPr>
          <p:cNvSpPr>
            <a:spLocks noGrp="1"/>
          </p:cNvSpPr>
          <p:nvPr>
            <p:ph type="sldNum" sz="quarter" idx="4"/>
          </p:nvPr>
        </p:nvSpPr>
        <p:spPr>
          <a:xfrm>
            <a:off x="9297233" y="6377279"/>
            <a:ext cx="2743200" cy="365125"/>
          </a:xfrm>
          <a:prstGeom prst="rect">
            <a:avLst/>
          </a:prstGeom>
        </p:spPr>
        <p:txBody>
          <a:bodyPr vert="horz" lIns="91440" tIns="45720" rIns="91440" bIns="45720" rtlCol="0" anchor="ctr"/>
          <a:lstStyle>
            <a:lvl1pPr algn="r">
              <a:defRPr sz="1200">
                <a:solidFill>
                  <a:schemeClr val="tx1"/>
                </a:solidFill>
              </a:defRPr>
            </a:lvl1pPr>
          </a:lstStyle>
          <a:p>
            <a:fld id="{3DFB1783-7729-4B47-90BA-530FBB8BA88D}" type="slidenum">
              <a:rPr lang="en-US" smtClean="0"/>
              <a:pPr/>
              <a:t>‹#›</a:t>
            </a:fld>
            <a:endParaRPr lang="en-US"/>
          </a:p>
        </p:txBody>
      </p:sp>
      <p:pic>
        <p:nvPicPr>
          <p:cNvPr id="10" name="Picture 25">
            <a:extLst>
              <a:ext uri="{FF2B5EF4-FFF2-40B4-BE49-F238E27FC236}">
                <a16:creationId xmlns:a16="http://schemas.microsoft.com/office/drawing/2014/main" id="{1974CF58-4078-B141-AC2E-DB5400845E6F}"/>
              </a:ext>
            </a:extLst>
          </p:cNvPr>
          <p:cNvPicPr preferRelativeResize="0">
            <a:picLocks noChangeAspect="1" noChangeArrowheads="1"/>
          </p:cNvPicPr>
          <p:nvPr userDrawn="1"/>
        </p:nvPicPr>
        <p:blipFill>
          <a:blip r:embed="rId62" cstate="screen">
            <a:extLst>
              <a:ext uri="{28A0092B-C50C-407E-A947-70E740481C1C}">
                <a14:useLocalDpi xmlns:a14="http://schemas.microsoft.com/office/drawing/2010/main"/>
              </a:ext>
            </a:extLst>
          </a:blip>
          <a:srcRect/>
          <a:stretch/>
        </p:blipFill>
        <p:spPr bwMode="auto">
          <a:xfrm>
            <a:off x="11427879" y="310476"/>
            <a:ext cx="513484" cy="52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a:extLst>
              <a:ext uri="{FF2B5EF4-FFF2-40B4-BE49-F238E27FC236}">
                <a16:creationId xmlns:a16="http://schemas.microsoft.com/office/drawing/2014/main" id="{154D2DA4-AA10-6C4B-A7E8-486F4C963D1C}"/>
              </a:ext>
            </a:extLst>
          </p:cNvPr>
          <p:cNvSpPr>
            <a:spLocks noGrp="1"/>
          </p:cNvSpPr>
          <p:nvPr>
            <p:ph type="body" idx="1"/>
          </p:nvPr>
        </p:nvSpPr>
        <p:spPr>
          <a:xfrm>
            <a:off x="420916" y="1053454"/>
            <a:ext cx="10758715" cy="4800600"/>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F0B2231-BCFC-285F-8DDB-4CA140A55568}"/>
              </a:ext>
            </a:extLst>
          </p:cNvPr>
          <p:cNvSpPr/>
          <p:nvPr userDrawn="1"/>
        </p:nvSpPr>
        <p:spPr>
          <a:xfrm>
            <a:off x="1" y="0"/>
            <a:ext cx="12192000" cy="243634"/>
          </a:xfrm>
          <a:prstGeom prst="rect">
            <a:avLst/>
          </a:prstGeom>
          <a:solidFill>
            <a:srgbClr val="1C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7871651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 id="2147483776" r:id="rId52"/>
    <p:sldLayoutId id="2147483777" r:id="rId53"/>
    <p:sldLayoutId id="2147483778" r:id="rId54"/>
    <p:sldLayoutId id="2147483779" r:id="rId55"/>
    <p:sldLayoutId id="2147483780" r:id="rId56"/>
    <p:sldLayoutId id="2147483781" r:id="rId57"/>
    <p:sldLayoutId id="2147483782" r:id="rId58"/>
    <p:sldLayoutId id="2147483783" r:id="rId59"/>
    <p:sldLayoutId id="2147483784" r:id="rId60"/>
  </p:sldLayoutIdLst>
  <p:hf hdr="0" ftr="0" dt="0"/>
  <p:txStyles>
    <p:titleStyle>
      <a:lvl1pPr algn="l" defTabSz="914126" rtl="0" eaLnBrk="1" latinLnBrk="0" hangingPunct="1">
        <a:lnSpc>
          <a:spcPct val="90000"/>
        </a:lnSpc>
        <a:spcBef>
          <a:spcPct val="0"/>
        </a:spcBef>
        <a:buNone/>
        <a:defRPr sz="2800" b="1" kern="1200">
          <a:solidFill>
            <a:srgbClr val="0D60A7"/>
          </a:solidFill>
          <a:effectLst/>
          <a:latin typeface="+mj-lt"/>
          <a:ea typeface="+mj-ea"/>
          <a:cs typeface="+mj-cs"/>
        </a:defRPr>
      </a:lvl1pPr>
    </p:titleStyle>
    <p:bodyStyle>
      <a:lvl1pPr marL="285750" marR="0" indent="-285750" algn="l" defTabSz="457063" rtl="0" eaLnBrk="1" fontAlgn="auto" latinLnBrk="0" hangingPunct="1">
        <a:lnSpc>
          <a:spcPct val="90000"/>
        </a:lnSpc>
        <a:spcBef>
          <a:spcPts val="1000"/>
        </a:spcBef>
        <a:spcAft>
          <a:spcPts val="0"/>
        </a:spcAft>
        <a:buClr>
          <a:srgbClr val="0D60A7"/>
        </a:buClr>
        <a:buSzPct val="80000"/>
        <a:buFont typeface="Wingdings" pitchFamily="2" charset="2"/>
        <a:buChar char="§"/>
        <a:tabLst/>
        <a:defRPr sz="2799" kern="1200">
          <a:solidFill>
            <a:schemeClr val="tx1"/>
          </a:solidFill>
          <a:latin typeface="+mn-lt"/>
          <a:ea typeface="+mn-ea"/>
          <a:cs typeface="+mn-cs"/>
        </a:defRPr>
      </a:lvl1pPr>
      <a:lvl2pPr marL="685594" marR="0" indent="-228531" algn="l" defTabSz="457063" rtl="0" eaLnBrk="1" fontAlgn="auto" latinLnBrk="0" hangingPunct="1">
        <a:lnSpc>
          <a:spcPct val="90000"/>
        </a:lnSpc>
        <a:spcBef>
          <a:spcPts val="1000"/>
        </a:spcBef>
        <a:spcAft>
          <a:spcPts val="0"/>
        </a:spcAft>
        <a:buClr>
          <a:srgbClr val="0D60A7"/>
        </a:buClr>
        <a:buSzPct val="80000"/>
        <a:buFont typeface="Wingdings" pitchFamily="2" charset="2"/>
        <a:buChar char="§"/>
        <a:tabLst/>
        <a:defRPr sz="2399" kern="1200">
          <a:solidFill>
            <a:schemeClr val="tx1"/>
          </a:solidFill>
          <a:latin typeface="+mn-lt"/>
          <a:ea typeface="+mn-ea"/>
          <a:cs typeface="+mn-cs"/>
        </a:defRPr>
      </a:lvl2pPr>
      <a:lvl3pPr marL="1142657" marR="0" indent="-228531" algn="l" defTabSz="457063" rtl="0" eaLnBrk="1" fontAlgn="auto" latinLnBrk="0" hangingPunct="1">
        <a:lnSpc>
          <a:spcPct val="90000"/>
        </a:lnSpc>
        <a:spcBef>
          <a:spcPts val="1000"/>
        </a:spcBef>
        <a:spcAft>
          <a:spcPts val="0"/>
        </a:spcAft>
        <a:buClr>
          <a:srgbClr val="0D60A7"/>
        </a:buClr>
        <a:buSzPct val="80000"/>
        <a:buFont typeface="Wingdings" pitchFamily="2" charset="2"/>
        <a:buChar char="§"/>
        <a:tabLst/>
        <a:defRPr sz="1999" kern="1200">
          <a:solidFill>
            <a:schemeClr val="tx1"/>
          </a:solidFill>
          <a:latin typeface="+mn-lt"/>
          <a:ea typeface="+mn-ea"/>
          <a:cs typeface="+mn-cs"/>
        </a:defRPr>
      </a:lvl3pPr>
      <a:lvl4pPr marL="1599720" marR="0" indent="-228531" algn="l" defTabSz="457063" rtl="0" eaLnBrk="1" fontAlgn="auto" latinLnBrk="0" hangingPunct="1">
        <a:lnSpc>
          <a:spcPct val="90000"/>
        </a:lnSpc>
        <a:spcBef>
          <a:spcPts val="1000"/>
        </a:spcBef>
        <a:spcAft>
          <a:spcPts val="0"/>
        </a:spcAft>
        <a:buClr>
          <a:srgbClr val="0D60A7"/>
        </a:buClr>
        <a:buSzPct val="80000"/>
        <a:buFont typeface="Wingdings" pitchFamily="2" charset="2"/>
        <a:buChar char="§"/>
        <a:tabLst/>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Wingdings" pitchFamily="2" charset="2"/>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microsoft.com/office/2007/relationships/hdphoto" Target="../media/hdphoto1.wdp"/><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1.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4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chart" Target="../charts/chart2.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nasa.gov/osbp/nasa-vendor-database" TargetMode="External"/><Relationship Id="rId1" Type="http://schemas.openxmlformats.org/officeDocument/2006/relationships/slideLayout" Target="../slideLayouts/slideLayout41.xml"/><Relationship Id="rId5" Type="http://schemas.openxmlformats.org/officeDocument/2006/relationships/hyperlink" Target="https://creativecommons.org/licenses/by-nc/3.0/" TargetMode="External"/><Relationship Id="rId4" Type="http://schemas.openxmlformats.org/officeDocument/2006/relationships/hyperlink" Target="http://www.pngall.com/database-p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nasa.gov/osbp/active-contract-listings" TargetMode="Externa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apps.apple.com/" TargetMode="Externa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hyperlink" Target="https://businessandcafe.blog.hu/2016/05/13/a_kapcsolatepites_jovoje_az_uzletkotes_uj_vilaga_szervezett_networking" TargetMode="External"/><Relationship Id="rId2" Type="http://schemas.openxmlformats.org/officeDocument/2006/relationships/image" Target="../media/image68.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hyperlink" Target="mailto:MSFC-NASAMentorProtegeProgram@mail.nasa.gov" TargetMode="External"/><Relationship Id="rId2" Type="http://schemas.openxmlformats.org/officeDocument/2006/relationships/hyperlink" Target="https://www.nasa.gov/osbp/mentor-protege-program" TargetMode="Externa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4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hyperlink" Target="https://www.gsa.gov/" TargetMode="External"/><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70.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notesSlide" Target="../notesSlides/notesSlide11.xml"/><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slideLayout" Target="../slideLayouts/slideLayout70.xml"/><Relationship Id="rId16" Type="http://schemas.openxmlformats.org/officeDocument/2006/relationships/image" Target="../media/image107.jpeg"/><Relationship Id="rId1" Type="http://schemas.openxmlformats.org/officeDocument/2006/relationships/themeOverride" Target="../theme/themeOverride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 Id="rId14" Type="http://schemas.openxmlformats.org/officeDocument/2006/relationships/image" Target="../media/image105.jpeg"/></Relationships>
</file>

<file path=ppt/slides/_rels/slide37.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notesSlide" Target="../notesSlides/notesSlide12.xml"/><Relationship Id="rId7" Type="http://schemas.openxmlformats.org/officeDocument/2006/relationships/image" Target="../media/image111.jpeg"/><Relationship Id="rId2" Type="http://schemas.openxmlformats.org/officeDocument/2006/relationships/slideLayout" Target="../slideLayouts/slideLayout74.xml"/><Relationship Id="rId1" Type="http://schemas.openxmlformats.org/officeDocument/2006/relationships/themeOverride" Target="../theme/themeOverride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0.xml"/><Relationship Id="rId1" Type="http://schemas.openxmlformats.org/officeDocument/2006/relationships/themeOverride" Target="../theme/themeOverride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0.xml"/><Relationship Id="rId1" Type="http://schemas.openxmlformats.org/officeDocument/2006/relationships/themeOverride" Target="../theme/themeOverride5.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sam.gov/" TargetMode="External"/><Relationship Id="rId2" Type="http://schemas.openxmlformats.org/officeDocument/2006/relationships/notesSlide" Target="../notesSlides/notesSlide15.xml"/><Relationship Id="rId1" Type="http://schemas.openxmlformats.org/officeDocument/2006/relationships/slideLayout" Target="../slideLayouts/slideLayout70.xml"/><Relationship Id="rId6" Type="http://schemas.openxmlformats.org/officeDocument/2006/relationships/image" Target="../media/image13.png"/><Relationship Id="rId5" Type="http://schemas.openxmlformats.org/officeDocument/2006/relationships/hyperlink" Target="https://www.grants.gov/" TargetMode="External"/><Relationship Id="rId4" Type="http://schemas.openxmlformats.org/officeDocument/2006/relationships/hyperlink" Target="https://nspires.nasaprs.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7.xml"/><Relationship Id="rId1" Type="http://schemas.openxmlformats.org/officeDocument/2006/relationships/slideLayout" Target="../slideLayouts/slideLayout84.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tobreatheistowrite.com/2017/04/03/questions-and-answers-3/"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nasa.gov/osbp/osbp-outreach-events/" TargetMode="Externa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hyperlink" Target="https://www.nasa.gov/osbp/osbp-publication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3.xml.rels><?xml version="1.0" encoding="UTF-8" standalone="yes"?>
<Relationships xmlns="http://schemas.openxmlformats.org/package/2006/relationships"><Relationship Id="rId2" Type="http://schemas.openxmlformats.org/officeDocument/2006/relationships/hyperlink" Target="http://www.nasa.gov/osbp"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61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811A-807E-499A-A1A4-0DF7A4D20045}"/>
              </a:ext>
            </a:extLst>
          </p:cNvPr>
          <p:cNvSpPr>
            <a:spLocks noGrp="1"/>
          </p:cNvSpPr>
          <p:nvPr>
            <p:ph type="ctrTitle"/>
          </p:nvPr>
        </p:nvSpPr>
        <p:spPr>
          <a:xfrm>
            <a:off x="1173937" y="2032334"/>
            <a:ext cx="10543424" cy="1396666"/>
          </a:xfrm>
        </p:spPr>
        <p:txBody>
          <a:bodyPr>
            <a:normAutofit/>
          </a:bodyPr>
          <a:lstStyle/>
          <a:p>
            <a:r>
              <a:rPr lang="en-US" sz="3200" dirty="0">
                <a:effectLst/>
                <a:latin typeface="Arial" panose="020B0604020202020204" pitchFamily="34" charset="0"/>
                <a:ea typeface="Calibri" panose="020F0502020204030204" pitchFamily="34" charset="0"/>
              </a:rPr>
              <a:t> “How to Do Business with NASA – New Entrant”</a:t>
            </a:r>
            <a:endParaRPr lang="en-US" sz="3200" dirty="0"/>
          </a:p>
        </p:txBody>
      </p:sp>
      <p:sp>
        <p:nvSpPr>
          <p:cNvPr id="3" name="Subtitle 2">
            <a:extLst>
              <a:ext uri="{FF2B5EF4-FFF2-40B4-BE49-F238E27FC236}">
                <a16:creationId xmlns:a16="http://schemas.microsoft.com/office/drawing/2014/main" id="{D88A6095-F6E9-4EFD-8FA4-C0629ED916AE}"/>
              </a:ext>
            </a:extLst>
          </p:cNvPr>
          <p:cNvSpPr>
            <a:spLocks noGrp="1"/>
          </p:cNvSpPr>
          <p:nvPr>
            <p:ph type="subTitle" idx="1"/>
          </p:nvPr>
        </p:nvSpPr>
        <p:spPr>
          <a:xfrm>
            <a:off x="1401252" y="4209545"/>
            <a:ext cx="5761317" cy="1626180"/>
          </a:xfrm>
        </p:spPr>
        <p:txBody>
          <a:bodyPr/>
          <a:lstStyle/>
          <a:p>
            <a:r>
              <a:rPr lang="en-US" dirty="0"/>
              <a:t>Jennifer D. Perez</a:t>
            </a:r>
          </a:p>
          <a:p>
            <a:r>
              <a:rPr lang="en-US" dirty="0"/>
              <a:t>Lead Small Business Specialist</a:t>
            </a:r>
          </a:p>
          <a:p>
            <a:endParaRPr lang="en-US" dirty="0"/>
          </a:p>
        </p:txBody>
      </p:sp>
    </p:spTree>
    <p:extLst>
      <p:ext uri="{BB962C8B-B14F-4D97-AF65-F5344CB8AC3E}">
        <p14:creationId xmlns:p14="http://schemas.microsoft.com/office/powerpoint/2010/main" val="1053142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BGRectangle">
            <a:extLst>
              <a:ext uri="{FF2B5EF4-FFF2-40B4-BE49-F238E27FC236}">
                <a16:creationId xmlns:a16="http://schemas.microsoft.com/office/drawing/2014/main" id="{16BC098D-086C-4307-9083-7A7CF6D5C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343" y="-6181"/>
            <a:ext cx="10970057"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88D751D-0DD2-441B-8F53-769CC95FB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0"/>
            <a:ext cx="10970057"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indoor, step, oven, engine&#10;&#10;Description automatically generated">
            <a:extLst>
              <a:ext uri="{FF2B5EF4-FFF2-40B4-BE49-F238E27FC236}">
                <a16:creationId xmlns:a16="http://schemas.microsoft.com/office/drawing/2014/main" id="{D6FD9D7B-2779-49C4-862A-57C17E7C61CE}"/>
              </a:ext>
            </a:extLst>
          </p:cNvPr>
          <p:cNvPicPr preferRelativeResize="0">
            <a:picLocks/>
          </p:cNvPicPr>
          <p:nvPr/>
        </p:nvPicPr>
        <p:blipFill rotWithShape="1">
          <a:blip r:embed="rId2">
            <a:alphaModFix amt="50000"/>
          </a:blip>
          <a:srcRect l="-22" r="478" b="3546"/>
          <a:stretch/>
        </p:blipFill>
        <p:spPr>
          <a:xfrm>
            <a:off x="-205273" y="-1"/>
            <a:ext cx="12397273" cy="6969967"/>
          </a:xfrm>
          <a:prstGeom prst="rect">
            <a:avLst/>
          </a:prstGeom>
        </p:spPr>
      </p:pic>
      <p:sp>
        <p:nvSpPr>
          <p:cNvPr id="2" name="Title 1">
            <a:extLst>
              <a:ext uri="{FF2B5EF4-FFF2-40B4-BE49-F238E27FC236}">
                <a16:creationId xmlns:a16="http://schemas.microsoft.com/office/drawing/2014/main" id="{4FBC714D-A7BA-46EC-A875-EA1C1EC7D1EF}"/>
              </a:ext>
            </a:extLst>
          </p:cNvPr>
          <p:cNvSpPr>
            <a:spLocks noGrp="1"/>
          </p:cNvSpPr>
          <p:nvPr>
            <p:ph type="title"/>
          </p:nvPr>
        </p:nvSpPr>
        <p:spPr>
          <a:xfrm>
            <a:off x="7683093" y="957695"/>
            <a:ext cx="3144926" cy="4930246"/>
          </a:xfrm>
        </p:spPr>
        <p:txBody>
          <a:bodyPr>
            <a:normAutofit/>
          </a:bodyPr>
          <a:lstStyle/>
          <a:p>
            <a:pPr algn="r"/>
            <a:r>
              <a:rPr lang="en-US"/>
              <a:t>Our Mission</a:t>
            </a:r>
          </a:p>
        </p:txBody>
      </p:sp>
      <p:sp>
        <p:nvSpPr>
          <p:cNvPr id="3" name="Content Placeholder 2">
            <a:extLst>
              <a:ext uri="{FF2B5EF4-FFF2-40B4-BE49-F238E27FC236}">
                <a16:creationId xmlns:a16="http://schemas.microsoft.com/office/drawing/2014/main" id="{F9DE59A5-F86B-4740-9112-E13D1B35282E}"/>
              </a:ext>
            </a:extLst>
          </p:cNvPr>
          <p:cNvSpPr>
            <a:spLocks noGrp="1"/>
          </p:cNvSpPr>
          <p:nvPr>
            <p:ph idx="1"/>
          </p:nvPr>
        </p:nvSpPr>
        <p:spPr>
          <a:xfrm>
            <a:off x="1381140" y="963877"/>
            <a:ext cx="5739992" cy="4930247"/>
          </a:xfrm>
        </p:spPr>
        <p:txBody>
          <a:bodyPr anchor="ctr">
            <a:normAutofit/>
          </a:bodyPr>
          <a:lstStyle/>
          <a:p>
            <a:pPr marL="411480" lvl="1" indent="0">
              <a:buNone/>
            </a:pPr>
            <a:r>
              <a:rPr lang="en-US" sz="2280" dirty="0">
                <a:solidFill>
                  <a:schemeClr val="bg1"/>
                </a:solidFill>
              </a:rPr>
              <a:t>The mission of the NASA Office of Small Business Programs is to promote and integrate small businesses into the industrial base of contractors and subcontractors that support the future of space exploration, scientific discovery, and aeronautics research.</a:t>
            </a:r>
          </a:p>
        </p:txBody>
      </p:sp>
      <p:sp>
        <p:nvSpPr>
          <p:cNvPr id="23" name="!!Line">
            <a:extLst>
              <a:ext uri="{FF2B5EF4-FFF2-40B4-BE49-F238E27FC236}">
                <a16:creationId xmlns:a16="http://schemas.microsoft.com/office/drawing/2014/main" id="{4EC84052-44EC-43C9-822F-65E473CBD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566" y="2209248"/>
            <a:ext cx="24689" cy="250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F64E28E-DF76-4A10-B186-3F8BD252BAE9}"/>
              </a:ext>
            </a:extLst>
          </p:cNvPr>
          <p:cNvSpPr>
            <a:spLocks noGrp="1"/>
          </p:cNvSpPr>
          <p:nvPr>
            <p:ph type="sldNum" sz="quarter" idx="12"/>
          </p:nvPr>
        </p:nvSpPr>
        <p:spPr>
          <a:xfrm>
            <a:off x="10123965" y="6033480"/>
            <a:ext cx="704054" cy="365125"/>
          </a:xfrm>
        </p:spPr>
        <p:txBody>
          <a:bodyPr>
            <a:normAutofit/>
          </a:bodyPr>
          <a:lstStyle/>
          <a:p>
            <a:pPr marL="0" marR="0" lvl="0" indent="0" algn="r" defTabSz="548640" rtl="0" eaLnBrk="1" fontAlgn="auto" latinLnBrk="0" hangingPunct="1">
              <a:lnSpc>
                <a:spcPct val="100000"/>
              </a:lnSpc>
              <a:spcBef>
                <a:spcPts val="0"/>
              </a:spcBef>
              <a:spcAft>
                <a:spcPts val="720"/>
              </a:spcAft>
              <a:buClrTx/>
              <a:buSzTx/>
              <a:buFontTx/>
              <a:buNone/>
              <a:tabLst/>
              <a:defRPr/>
            </a:pPr>
            <a:fld id="{6D22F896-40B5-4ADD-8801-0D06FADFA095}" type="slidenum">
              <a:rPr kumimoji="0" lang="en-US" sz="960" b="0" i="0" u="none" strike="noStrike" kern="1200" cap="none" spc="0" normalizeH="0" baseline="0" noProof="0">
                <a:ln>
                  <a:noFill/>
                </a:ln>
                <a:solidFill>
                  <a:prstClr val="white">
                    <a:alpha val="80000"/>
                  </a:prst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720"/>
                </a:spcAft>
                <a:buClrTx/>
                <a:buSzTx/>
                <a:buFontTx/>
                <a:buNone/>
                <a:tabLst/>
                <a:defRPr/>
              </a:pPr>
              <a:t>11</a:t>
            </a:fld>
            <a:endParaRPr kumimoji="0" lang="en-US" sz="960" b="0" i="0" u="none" strike="noStrike" kern="1200" cap="none" spc="0" normalizeH="0" baseline="0" noProof="0">
              <a:ln>
                <a:noFill/>
              </a:ln>
              <a:solidFill>
                <a:prstClr val="white">
                  <a:alpha val="80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2878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1D085F-4E8C-4063-8361-8B8C32349B3D}"/>
              </a:ext>
            </a:extLst>
          </p:cNvPr>
          <p:cNvSpPr>
            <a:spLocks noGrp="1"/>
          </p:cNvSpPr>
          <p:nvPr>
            <p:ph type="title"/>
          </p:nvPr>
        </p:nvSpPr>
        <p:spPr>
          <a:xfrm>
            <a:off x="1676032" y="290333"/>
            <a:ext cx="9464040" cy="892175"/>
          </a:xfrm>
        </p:spPr>
        <p:txBody>
          <a:bodyPr>
            <a:normAutofit fontScale="90000"/>
          </a:bodyPr>
          <a:lstStyle/>
          <a:p>
            <a:pPr algn="ctr"/>
            <a:r>
              <a:rPr lang="en-US" dirty="0"/>
              <a:t>Office of Small Business Programs </a:t>
            </a:r>
            <a:br>
              <a:rPr lang="en-US" dirty="0"/>
            </a:br>
            <a:r>
              <a:rPr lang="en-US" dirty="0"/>
              <a:t>HQ Organizational Chart</a:t>
            </a:r>
          </a:p>
        </p:txBody>
      </p:sp>
      <p:sp>
        <p:nvSpPr>
          <p:cNvPr id="13" name="Slide Number Placeholder 12">
            <a:extLst>
              <a:ext uri="{FF2B5EF4-FFF2-40B4-BE49-F238E27FC236}">
                <a16:creationId xmlns:a16="http://schemas.microsoft.com/office/drawing/2014/main" id="{7E787BBC-63A5-46B7-A86D-0AB72833B518}"/>
              </a:ext>
            </a:extLst>
          </p:cNvPr>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080" b="0" i="0" u="none" strike="noStrike" kern="1200" cap="none" spc="0" normalizeH="0" baseline="0" noProof="0">
                <a:ln>
                  <a:noFill/>
                </a:ln>
                <a:solidFill>
                  <a:srgbClr val="000000">
                    <a:tint val="75000"/>
                  </a:srgb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12</a:t>
            </a:fld>
            <a:endParaRPr kumimoji="0" lang="en-US" sz="108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cxnSp>
        <p:nvCxnSpPr>
          <p:cNvPr id="11" name="Straight Connector 9"/>
          <p:cNvCxnSpPr>
            <a:cxnSpLocks noChangeShapeType="1"/>
          </p:cNvCxnSpPr>
          <p:nvPr/>
        </p:nvCxnSpPr>
        <p:spPr bwMode="auto">
          <a:xfrm>
            <a:off x="6051289" y="2157553"/>
            <a:ext cx="0" cy="1203220"/>
          </a:xfrm>
          <a:prstGeom prst="line">
            <a:avLst/>
          </a:prstGeom>
          <a:ln>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4" name="Straight Connector 18"/>
          <p:cNvCxnSpPr>
            <a:cxnSpLocks noChangeShapeType="1"/>
          </p:cNvCxnSpPr>
          <p:nvPr/>
        </p:nvCxnSpPr>
        <p:spPr bwMode="auto">
          <a:xfrm>
            <a:off x="2217313" y="3961926"/>
            <a:ext cx="7593251" cy="25516"/>
          </a:xfrm>
          <a:prstGeom prst="line">
            <a:avLst/>
          </a:prstGeom>
          <a:ln>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31" name="AutoShape 6">
            <a:extLst>
              <a:ext uri="{FF2B5EF4-FFF2-40B4-BE49-F238E27FC236}">
                <a16:creationId xmlns:a16="http://schemas.microsoft.com/office/drawing/2014/main" id="{1A9EE650-87F7-DB49-9042-AD3B49805410}"/>
              </a:ext>
            </a:extLst>
          </p:cNvPr>
          <p:cNvSpPr>
            <a:spLocks/>
          </p:cNvSpPr>
          <p:nvPr/>
        </p:nvSpPr>
        <p:spPr bwMode="auto">
          <a:xfrm>
            <a:off x="2962192" y="3524940"/>
            <a:ext cx="1268839" cy="942187"/>
          </a:xfrm>
          <a:prstGeom prst="roundRect">
            <a:avLst>
              <a:gd name="adj" fmla="val 21736"/>
            </a:avLst>
          </a:prstGeom>
          <a:solidFill>
            <a:schemeClr val="bg1">
              <a:lumMod val="50000"/>
            </a:schemeClr>
          </a:solidFill>
          <a:ln w="6350">
            <a:noFill/>
            <a:round/>
            <a:headEnd/>
            <a:tailEnd/>
          </a:ln>
          <a:effectLst>
            <a:outerShdw dist="12699" dir="5400000" algn="ctr" rotWithShape="0">
              <a:schemeClr val="bg2">
                <a:alpha val="89998"/>
              </a:schemeClr>
            </a:outerShdw>
          </a:effectLst>
        </p:spPr>
        <p:txBody>
          <a:bodyPr lIns="0" tIns="0" rIns="0" bIns="0" anchor="ctr"/>
          <a:lstStyle>
            <a:lvl1pPr>
              <a:spcBef>
                <a:spcPts val="700"/>
              </a:spcBef>
              <a:buSzPct val="100000"/>
              <a:buFont typeface="Arial" panose="020B0604020202020204" pitchFamily="34" charset="0"/>
              <a:buChar char="•"/>
              <a:defRPr sz="3200">
                <a:solidFill>
                  <a:schemeClr val="tx1"/>
                </a:solidFill>
                <a:latin typeface="Arial" panose="020B0604020202020204" pitchFamily="34" charset="0"/>
                <a:ea typeface="ヒラギノ角ゴ ProN W3" charset="-128"/>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ヒラギノ角ゴ ProN W3" charset="-128"/>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ヒラギノ角ゴ ProN W3" charset="-128"/>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9pPr>
          </a:lstStyle>
          <a:p>
            <a:pPr marL="0" marR="0" lvl="0" indent="0" algn="ctr" defTabSz="548640" rtl="0" eaLnBrk="1" fontAlgn="auto" latinLnBrk="0" hangingPunct="1">
              <a:lnSpc>
                <a:spcPct val="100000"/>
              </a:lnSpc>
              <a:spcBef>
                <a:spcPct val="0"/>
              </a:spcBef>
              <a:spcAft>
                <a:spcPts val="0"/>
              </a:spcAft>
              <a:buClrTx/>
              <a:buSzPct val="100000"/>
              <a:buFont typeface="Arial" panose="020B0604020202020204" pitchFamily="34" charset="0"/>
              <a:buNone/>
              <a:tabLst/>
              <a:defRPr/>
            </a:pPr>
            <a:r>
              <a:rPr kumimoji="0" lang="en-US" altLang="en-US" sz="1260" b="1" i="0" u="none" strike="noStrike" kern="1200" cap="none" spc="0" normalizeH="0" baseline="0" noProof="0" dirty="0">
                <a:ln>
                  <a:noFill/>
                </a:ln>
                <a:solidFill>
                  <a:srgbClr val="FFFFFF"/>
                </a:solidFill>
                <a:effectLst/>
                <a:uLnTx/>
                <a:uFillTx/>
                <a:latin typeface="Franklin Gothic Book" panose="020B0503020102020204" pitchFamily="34" charset="0"/>
                <a:ea typeface="Hei" charset="-122"/>
                <a:cs typeface="Gisha" panose="020B0502040204020203" pitchFamily="34" charset="-79"/>
                <a:sym typeface="Hei" charset="-122"/>
              </a:rPr>
              <a:t>Charles T. Williams</a:t>
            </a:r>
          </a:p>
          <a:p>
            <a:pPr marL="0" marR="0" lvl="0" indent="0" algn="ctr" defTabSz="548640" rtl="0" eaLnBrk="1" fontAlgn="auto" latinLnBrk="0" hangingPunct="1">
              <a:lnSpc>
                <a:spcPct val="100000"/>
              </a:lnSpc>
              <a:spcBef>
                <a:spcPct val="0"/>
              </a:spcBef>
              <a:spcAft>
                <a:spcPts val="0"/>
              </a:spcAft>
              <a:buClrTx/>
              <a:buSzPct val="100000"/>
              <a:buFont typeface="Arial" panose="020B0604020202020204" pitchFamily="34" charset="0"/>
              <a:buNone/>
              <a:tabLst/>
              <a:defRPr/>
            </a:pPr>
            <a:r>
              <a:rPr kumimoji="0" lang="en-US" altLang="en-US" sz="1260" b="0" i="0" u="none" strike="noStrike" kern="1200" cap="none" spc="0" normalizeH="0" baseline="0" noProof="0" dirty="0">
                <a:ln>
                  <a:noFill/>
                </a:ln>
                <a:solidFill>
                  <a:srgbClr val="FADE21">
                    <a:lumMod val="60000"/>
                    <a:lumOff val="40000"/>
                  </a:srgbClr>
                </a:solidFill>
                <a:effectLst/>
                <a:uLnTx/>
                <a:uFillTx/>
                <a:latin typeface="Franklin Gothic Book" panose="020B0503020102020204" pitchFamily="34" charset="0"/>
                <a:ea typeface="Hei" charset="-122"/>
                <a:cs typeface="Gisha" panose="020B0502040204020203" pitchFamily="34" charset="-79"/>
                <a:sym typeface="Hei" charset="-122"/>
              </a:rPr>
              <a:t>Program Manager </a:t>
            </a:r>
          </a:p>
        </p:txBody>
      </p:sp>
      <p:sp>
        <p:nvSpPr>
          <p:cNvPr id="32" name="AutoShape 2">
            <a:extLst>
              <a:ext uri="{FF2B5EF4-FFF2-40B4-BE49-F238E27FC236}">
                <a16:creationId xmlns:a16="http://schemas.microsoft.com/office/drawing/2014/main" id="{43CC5CFE-55B0-5349-BA0E-87CB78E506B3}"/>
              </a:ext>
            </a:extLst>
          </p:cNvPr>
          <p:cNvSpPr>
            <a:spLocks/>
          </p:cNvSpPr>
          <p:nvPr/>
        </p:nvSpPr>
        <p:spPr bwMode="auto">
          <a:xfrm>
            <a:off x="7920996" y="3511757"/>
            <a:ext cx="1285993" cy="951371"/>
          </a:xfrm>
          <a:prstGeom prst="roundRect">
            <a:avLst>
              <a:gd name="adj" fmla="val 21736"/>
            </a:avLst>
          </a:prstGeom>
          <a:solidFill>
            <a:schemeClr val="bg1">
              <a:lumMod val="50000"/>
            </a:schemeClr>
          </a:solidFill>
          <a:ln w="6350">
            <a:noFill/>
            <a:round/>
            <a:headEnd/>
            <a:tailEnd/>
          </a:ln>
          <a:effectLst>
            <a:outerShdw dist="12699" dir="5400000" algn="ctr" rotWithShape="0">
              <a:schemeClr val="bg2">
                <a:alpha val="89998"/>
              </a:schemeClr>
            </a:outerShdw>
          </a:effectLst>
        </p:spPr>
        <p:txBody>
          <a:bodyPr lIns="0" tIns="0" rIns="0" bIns="0" anchor="ctr"/>
          <a:lstStyle>
            <a:lvl1pPr>
              <a:spcBef>
                <a:spcPts val="700"/>
              </a:spcBef>
              <a:buSzPct val="100000"/>
              <a:buFont typeface="Arial" panose="020B0604020202020204" pitchFamily="34" charset="0"/>
              <a:buChar char="•"/>
              <a:defRPr sz="3200">
                <a:solidFill>
                  <a:schemeClr val="tx1"/>
                </a:solidFill>
                <a:latin typeface="Arial" panose="020B0604020202020204" pitchFamily="34" charset="0"/>
                <a:ea typeface="ヒラギノ角ゴ ProN W3" charset="-128"/>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ヒラギノ角ゴ ProN W3" charset="-128"/>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ヒラギノ角ゴ ProN W3" charset="-128"/>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9pPr>
          </a:lstStyle>
          <a:p>
            <a:pPr marL="0" marR="0" lvl="0" indent="0" algn="ctr" defTabSz="5486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60" b="1" i="0" u="none" strike="noStrike" kern="1200" cap="none" spc="0" normalizeH="0" baseline="0" noProof="0" dirty="0">
                <a:ln>
                  <a:noFill/>
                </a:ln>
                <a:solidFill>
                  <a:srgbClr val="FFFFFF"/>
                </a:solidFill>
                <a:effectLst/>
                <a:uLnTx/>
                <a:uFillTx/>
                <a:latin typeface="Franklin Gothic Book" panose="020B0503020102020204" pitchFamily="34" charset="0"/>
                <a:ea typeface="Hei" charset="-122"/>
                <a:cs typeface="Gisha" panose="020B0502040204020203" pitchFamily="34" charset="-79"/>
                <a:sym typeface="Hei" charset="-122"/>
              </a:rPr>
              <a:t>Naeemah A. Lee</a:t>
            </a:r>
          </a:p>
          <a:p>
            <a:pPr marL="0" marR="0" lvl="0" indent="0" algn="ctr" defTabSz="5486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60" b="0" i="0" u="none" strike="noStrike" kern="1200" cap="none" spc="0" normalizeH="0" baseline="0" noProof="0" dirty="0">
                <a:ln>
                  <a:noFill/>
                </a:ln>
                <a:solidFill>
                  <a:srgbClr val="FADE21">
                    <a:lumMod val="60000"/>
                    <a:lumOff val="40000"/>
                  </a:srgbClr>
                </a:solidFill>
                <a:effectLst/>
                <a:uLnTx/>
                <a:uFillTx/>
                <a:latin typeface="Franklin Gothic Book" panose="020B0503020102020204" pitchFamily="34" charset="0"/>
                <a:ea typeface="Hei" charset="-122"/>
                <a:cs typeface="Gisha" panose="020B0502040204020203" pitchFamily="34" charset="-79"/>
                <a:sym typeface="Hei" charset="-122"/>
              </a:rPr>
              <a:t>Program Specialist</a:t>
            </a:r>
          </a:p>
        </p:txBody>
      </p:sp>
      <p:sp>
        <p:nvSpPr>
          <p:cNvPr id="33" name="AutoShape 5">
            <a:extLst>
              <a:ext uri="{FF2B5EF4-FFF2-40B4-BE49-F238E27FC236}">
                <a16:creationId xmlns:a16="http://schemas.microsoft.com/office/drawing/2014/main" id="{B64FF38F-AFC0-B54E-BC62-224A438AA2BA}"/>
              </a:ext>
            </a:extLst>
          </p:cNvPr>
          <p:cNvSpPr>
            <a:spLocks/>
          </p:cNvSpPr>
          <p:nvPr/>
        </p:nvSpPr>
        <p:spPr bwMode="auto">
          <a:xfrm>
            <a:off x="4628601" y="3520343"/>
            <a:ext cx="1263913" cy="951382"/>
          </a:xfrm>
          <a:prstGeom prst="roundRect">
            <a:avLst>
              <a:gd name="adj" fmla="val 21736"/>
            </a:avLst>
          </a:prstGeom>
          <a:solidFill>
            <a:schemeClr val="bg1">
              <a:lumMod val="50000"/>
            </a:schemeClr>
          </a:solidFill>
          <a:ln w="6350">
            <a:noFill/>
            <a:round/>
            <a:headEnd/>
            <a:tailEnd/>
          </a:ln>
          <a:effectLst>
            <a:outerShdw dist="12699" dir="5400000" algn="ctr" rotWithShape="0">
              <a:schemeClr val="bg2">
                <a:alpha val="89998"/>
              </a:schemeClr>
            </a:outerShdw>
          </a:effectLst>
        </p:spPr>
        <p:txBody>
          <a:bodyPr lIns="0" tIns="0" rIns="0" bIns="0" anchor="ctr"/>
          <a:lstStyle>
            <a:lvl1pPr>
              <a:spcBef>
                <a:spcPts val="700"/>
              </a:spcBef>
              <a:buSzPct val="100000"/>
              <a:buFont typeface="Arial" panose="020B0604020202020204" pitchFamily="34" charset="0"/>
              <a:buChar char="•"/>
              <a:defRPr sz="3200">
                <a:solidFill>
                  <a:schemeClr val="tx1"/>
                </a:solidFill>
                <a:latin typeface="Arial" panose="020B0604020202020204" pitchFamily="34" charset="0"/>
                <a:ea typeface="ヒラギノ角ゴ ProN W3" charset="-128"/>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ヒラギノ角ゴ ProN W3" charset="-128"/>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ヒラギノ角ゴ ProN W3" charset="-128"/>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9pPr>
          </a:lstStyle>
          <a:p>
            <a:pPr marL="0" marR="0" lvl="0" indent="0" algn="ctr" defTabSz="548640" rtl="0" eaLnBrk="1" fontAlgn="auto" latinLnBrk="0" hangingPunct="1">
              <a:lnSpc>
                <a:spcPct val="100000"/>
              </a:lnSpc>
              <a:spcBef>
                <a:spcPct val="0"/>
              </a:spcBef>
              <a:spcAft>
                <a:spcPts val="0"/>
              </a:spcAft>
              <a:buClrTx/>
              <a:buSzPct val="100000"/>
              <a:buFont typeface="Arial" panose="020B0604020202020204" pitchFamily="34" charset="0"/>
              <a:buNone/>
              <a:tabLst/>
              <a:defRPr/>
            </a:pPr>
            <a:r>
              <a:rPr kumimoji="0" lang="en-US" altLang="en-US" sz="1260" b="1" i="0" u="none" strike="noStrike" kern="1200" cap="none" spc="0" normalizeH="0" baseline="0" noProof="0" dirty="0">
                <a:ln>
                  <a:noFill/>
                </a:ln>
                <a:solidFill>
                  <a:srgbClr val="FFFFFF"/>
                </a:solidFill>
                <a:effectLst/>
                <a:uLnTx/>
                <a:uFillTx/>
                <a:latin typeface="Franklin Gothic Book" panose="020B0503020102020204" pitchFamily="34" charset="0"/>
                <a:ea typeface="Hei" charset="-122"/>
                <a:cs typeface="Gisha" panose="020B0502040204020203" pitchFamily="34" charset="-79"/>
                <a:sym typeface="Hei" charset="-122"/>
              </a:rPr>
              <a:t>E. Ann Haase</a:t>
            </a:r>
          </a:p>
          <a:p>
            <a:pPr marL="0" marR="0" lvl="0" indent="0" algn="ctr" defTabSz="548640" rtl="0" eaLnBrk="1" fontAlgn="auto" latinLnBrk="0" hangingPunct="1">
              <a:lnSpc>
                <a:spcPct val="100000"/>
              </a:lnSpc>
              <a:spcBef>
                <a:spcPct val="0"/>
              </a:spcBef>
              <a:spcAft>
                <a:spcPts val="0"/>
              </a:spcAft>
              <a:buClrTx/>
              <a:buSzPct val="100000"/>
              <a:buFont typeface="Arial" panose="020B0604020202020204" pitchFamily="34" charset="0"/>
              <a:buNone/>
              <a:tabLst/>
              <a:defRPr/>
            </a:pPr>
            <a:r>
              <a:rPr kumimoji="0" lang="en-US" altLang="en-US" sz="1260" b="0" i="0" u="none" strike="noStrike" kern="1200" cap="none" spc="0" normalizeH="0" baseline="0" noProof="0" dirty="0">
                <a:ln>
                  <a:noFill/>
                </a:ln>
                <a:solidFill>
                  <a:srgbClr val="FADE21">
                    <a:lumMod val="60000"/>
                    <a:lumOff val="40000"/>
                  </a:srgbClr>
                </a:solidFill>
                <a:effectLst/>
                <a:uLnTx/>
                <a:uFillTx/>
                <a:latin typeface="Franklin Gothic Book" panose="020B0503020102020204" pitchFamily="34" charset="0"/>
                <a:ea typeface="Hei" charset="-122"/>
                <a:cs typeface="Gisha" panose="020B0502040204020203" pitchFamily="34" charset="-79"/>
                <a:sym typeface="Hei" charset="-122"/>
              </a:rPr>
              <a:t>Program Manager </a:t>
            </a:r>
          </a:p>
        </p:txBody>
      </p:sp>
      <p:sp>
        <p:nvSpPr>
          <p:cNvPr id="34" name="AutoShape 5">
            <a:extLst>
              <a:ext uri="{FF2B5EF4-FFF2-40B4-BE49-F238E27FC236}">
                <a16:creationId xmlns:a16="http://schemas.microsoft.com/office/drawing/2014/main" id="{2172EFCE-B4A2-294D-B109-7465EFDC0197}"/>
              </a:ext>
            </a:extLst>
          </p:cNvPr>
          <p:cNvSpPr>
            <a:spLocks/>
          </p:cNvSpPr>
          <p:nvPr/>
        </p:nvSpPr>
        <p:spPr bwMode="auto">
          <a:xfrm>
            <a:off x="6267794" y="3508472"/>
            <a:ext cx="1285998" cy="975126"/>
          </a:xfrm>
          <a:prstGeom prst="roundRect">
            <a:avLst>
              <a:gd name="adj" fmla="val 21736"/>
            </a:avLst>
          </a:prstGeom>
          <a:solidFill>
            <a:schemeClr val="bg1">
              <a:lumMod val="50000"/>
            </a:schemeClr>
          </a:solidFill>
          <a:ln w="6350">
            <a:noFill/>
            <a:round/>
            <a:headEnd/>
            <a:tailEnd/>
          </a:ln>
          <a:effectLst>
            <a:outerShdw dist="12699" dir="5400000" algn="ctr" rotWithShape="0">
              <a:schemeClr val="bg2">
                <a:alpha val="89998"/>
              </a:schemeClr>
            </a:outerShdw>
          </a:effectLst>
        </p:spPr>
        <p:txBody>
          <a:bodyPr lIns="0" tIns="0" rIns="0" bIns="0" anchor="ctr"/>
          <a:lstStyle>
            <a:lvl1pPr>
              <a:spcBef>
                <a:spcPts val="700"/>
              </a:spcBef>
              <a:buSzPct val="100000"/>
              <a:buFont typeface="Arial" panose="020B0604020202020204" pitchFamily="34" charset="0"/>
              <a:buChar char="•"/>
              <a:defRPr sz="3200">
                <a:solidFill>
                  <a:schemeClr val="tx1"/>
                </a:solidFill>
                <a:latin typeface="Arial" panose="020B0604020202020204" pitchFamily="34" charset="0"/>
                <a:ea typeface="ヒラギノ角ゴ ProN W3" charset="-128"/>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ヒラギノ角ゴ ProN W3" charset="-128"/>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ヒラギノ角ゴ ProN W3" charset="-128"/>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9pPr>
          </a:lstStyle>
          <a:p>
            <a:pPr marL="0" marR="0" lvl="0" indent="0" algn="ctr" defTabSz="548640" rtl="0" eaLnBrk="1" fontAlgn="auto" latinLnBrk="0" hangingPunct="1">
              <a:lnSpc>
                <a:spcPct val="100000"/>
              </a:lnSpc>
              <a:spcBef>
                <a:spcPct val="0"/>
              </a:spcBef>
              <a:spcAft>
                <a:spcPts val="0"/>
              </a:spcAft>
              <a:buClrTx/>
              <a:buSzPct val="100000"/>
              <a:buFont typeface="Arial" panose="020B0604020202020204" pitchFamily="34" charset="0"/>
              <a:buNone/>
              <a:tabLst/>
              <a:defRPr/>
            </a:pPr>
            <a:r>
              <a:rPr kumimoji="0" lang="en-US" altLang="en-US" sz="1260" b="1" i="0" u="none" strike="noStrike" kern="1200" cap="none" spc="0" normalizeH="0" baseline="0" noProof="0" dirty="0" err="1">
                <a:ln>
                  <a:noFill/>
                </a:ln>
                <a:solidFill>
                  <a:srgbClr val="FFFFFF"/>
                </a:solidFill>
                <a:effectLst/>
                <a:uLnTx/>
                <a:uFillTx/>
                <a:latin typeface="Franklin Gothic Book" panose="020B0503020102020204" pitchFamily="34" charset="0"/>
                <a:ea typeface="Hei" charset="-122"/>
                <a:cs typeface="Gisha" panose="020B0502040204020203" pitchFamily="34" charset="-79"/>
                <a:sym typeface="Hei" charset="-122"/>
              </a:rPr>
              <a:t>Truphelia</a:t>
            </a:r>
            <a:r>
              <a:rPr kumimoji="0" lang="en-US" altLang="en-US" sz="1260" b="1" i="0" u="none" strike="noStrike" kern="1200" cap="none" spc="0" normalizeH="0" baseline="0" noProof="0" dirty="0">
                <a:ln>
                  <a:noFill/>
                </a:ln>
                <a:solidFill>
                  <a:srgbClr val="FFFFFF"/>
                </a:solidFill>
                <a:effectLst/>
                <a:uLnTx/>
                <a:uFillTx/>
                <a:latin typeface="Franklin Gothic Book" panose="020B0503020102020204" pitchFamily="34" charset="0"/>
                <a:ea typeface="Hei" charset="-122"/>
                <a:cs typeface="Gisha" panose="020B0502040204020203" pitchFamily="34" charset="-79"/>
                <a:sym typeface="Hei" charset="-122"/>
              </a:rPr>
              <a:t> M. Parker</a:t>
            </a:r>
          </a:p>
          <a:p>
            <a:pPr marL="0" marR="0" lvl="0" indent="0" algn="ctr" defTabSz="548640" rtl="0" eaLnBrk="1" fontAlgn="auto" latinLnBrk="0" hangingPunct="1">
              <a:lnSpc>
                <a:spcPct val="100000"/>
              </a:lnSpc>
              <a:spcBef>
                <a:spcPct val="0"/>
              </a:spcBef>
              <a:spcAft>
                <a:spcPts val="0"/>
              </a:spcAft>
              <a:buClrTx/>
              <a:buSzPct val="100000"/>
              <a:buFont typeface="Arial" panose="020B0604020202020204" pitchFamily="34" charset="0"/>
              <a:buNone/>
              <a:tabLst/>
              <a:defRPr/>
            </a:pPr>
            <a:r>
              <a:rPr kumimoji="0" lang="en-US" altLang="en-US" sz="1260" b="0" i="0" u="none" strike="noStrike" kern="1200" cap="none" spc="0" normalizeH="0" baseline="0" noProof="0" dirty="0">
                <a:ln>
                  <a:noFill/>
                </a:ln>
                <a:solidFill>
                  <a:srgbClr val="FADE21">
                    <a:lumMod val="60000"/>
                    <a:lumOff val="40000"/>
                  </a:srgbClr>
                </a:solidFill>
                <a:effectLst/>
                <a:uLnTx/>
                <a:uFillTx/>
                <a:latin typeface="Franklin Gothic Book" panose="020B0503020102020204" pitchFamily="34" charset="0"/>
                <a:ea typeface="Hei" charset="-122"/>
                <a:cs typeface="Gisha" panose="020B0502040204020203" pitchFamily="34" charset="-79"/>
                <a:sym typeface="Hei" charset="-122"/>
              </a:rPr>
              <a:t>Program Specialist</a:t>
            </a:r>
          </a:p>
        </p:txBody>
      </p:sp>
      <p:sp>
        <p:nvSpPr>
          <p:cNvPr id="36" name="AutoShape 6">
            <a:extLst>
              <a:ext uri="{FF2B5EF4-FFF2-40B4-BE49-F238E27FC236}">
                <a16:creationId xmlns:a16="http://schemas.microsoft.com/office/drawing/2014/main" id="{54FDFC82-E43D-8646-AA00-26191777A55A}"/>
              </a:ext>
            </a:extLst>
          </p:cNvPr>
          <p:cNvSpPr>
            <a:spLocks/>
          </p:cNvSpPr>
          <p:nvPr/>
        </p:nvSpPr>
        <p:spPr bwMode="auto">
          <a:xfrm>
            <a:off x="1337667" y="3500017"/>
            <a:ext cx="1268840" cy="958020"/>
          </a:xfrm>
          <a:prstGeom prst="roundRect">
            <a:avLst>
              <a:gd name="adj" fmla="val 21736"/>
            </a:avLst>
          </a:prstGeom>
          <a:solidFill>
            <a:schemeClr val="bg1">
              <a:lumMod val="50000"/>
            </a:schemeClr>
          </a:solidFill>
          <a:ln w="6350">
            <a:noFill/>
            <a:round/>
            <a:headEnd/>
            <a:tailEnd/>
          </a:ln>
          <a:effectLst>
            <a:outerShdw dist="12699" dir="5400000" algn="ctr" rotWithShape="0">
              <a:schemeClr val="bg2">
                <a:alpha val="89998"/>
              </a:schemeClr>
            </a:outerShdw>
          </a:effectLst>
        </p:spPr>
        <p:txBody>
          <a:bodyPr lIns="0" tIns="0" rIns="0" bIns="0" anchor="ctr"/>
          <a:lstStyle>
            <a:lvl1pPr>
              <a:spcBef>
                <a:spcPts val="700"/>
              </a:spcBef>
              <a:buSzPct val="100000"/>
              <a:buFont typeface="Arial" panose="020B0604020202020204" pitchFamily="34" charset="0"/>
              <a:buChar char="•"/>
              <a:defRPr sz="3200">
                <a:solidFill>
                  <a:schemeClr val="tx1"/>
                </a:solidFill>
                <a:latin typeface="Arial" panose="020B0604020202020204" pitchFamily="34" charset="0"/>
                <a:ea typeface="ヒラギノ角ゴ ProN W3" charset="-128"/>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ヒラギノ角ゴ ProN W3" charset="-128"/>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ヒラギノ角ゴ ProN W3" charset="-128"/>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9pPr>
          </a:lstStyle>
          <a:p>
            <a:pPr marL="0" marR="0" lvl="0" indent="0" algn="ctr" defTabSz="548640" rtl="0" eaLnBrk="1" fontAlgn="auto" latinLnBrk="0" hangingPunct="1">
              <a:lnSpc>
                <a:spcPct val="100000"/>
              </a:lnSpc>
              <a:spcBef>
                <a:spcPct val="0"/>
              </a:spcBef>
              <a:spcAft>
                <a:spcPts val="0"/>
              </a:spcAft>
              <a:buClrTx/>
              <a:buSzPct val="100000"/>
              <a:buFont typeface="Arial" panose="020B0604020202020204" pitchFamily="34" charset="0"/>
              <a:buNone/>
              <a:tabLst/>
              <a:defRPr/>
            </a:pPr>
            <a:r>
              <a:rPr kumimoji="0" lang="en-US" altLang="en-US" sz="1260" b="1" i="0" u="none" strike="noStrike" kern="1200" cap="none" spc="0" normalizeH="0" baseline="0" noProof="0" dirty="0">
                <a:ln>
                  <a:noFill/>
                </a:ln>
                <a:solidFill>
                  <a:srgbClr val="FFFFFF"/>
                </a:solidFill>
                <a:effectLst/>
                <a:uLnTx/>
                <a:uFillTx/>
                <a:latin typeface="Franklin Gothic Book" panose="020B0503020102020204" pitchFamily="34" charset="0"/>
                <a:ea typeface="Hei" charset="-122"/>
                <a:cs typeface="Gisha" panose="020B0502040204020203" pitchFamily="34" charset="-79"/>
                <a:sym typeface="Hei" charset="-122"/>
              </a:rPr>
              <a:t>Richard L. Mann</a:t>
            </a:r>
          </a:p>
          <a:p>
            <a:pPr marL="0" marR="0" lvl="0" indent="0" algn="ctr" defTabSz="548640" rtl="0" eaLnBrk="1" fontAlgn="auto" latinLnBrk="0" hangingPunct="1">
              <a:lnSpc>
                <a:spcPct val="100000"/>
              </a:lnSpc>
              <a:spcBef>
                <a:spcPct val="0"/>
              </a:spcBef>
              <a:spcAft>
                <a:spcPts val="0"/>
              </a:spcAft>
              <a:buClrTx/>
              <a:buSzPct val="100000"/>
              <a:buFont typeface="Arial" panose="020B0604020202020204" pitchFamily="34" charset="0"/>
              <a:buNone/>
              <a:tabLst/>
              <a:defRPr/>
            </a:pPr>
            <a:r>
              <a:rPr kumimoji="0" lang="en-US" altLang="en-US" sz="1260" b="0" i="0" u="none" strike="noStrike" kern="1200" cap="none" spc="0" normalizeH="0" baseline="0" noProof="0" dirty="0">
                <a:ln>
                  <a:noFill/>
                </a:ln>
                <a:solidFill>
                  <a:srgbClr val="FADE21">
                    <a:lumMod val="60000"/>
                    <a:lumOff val="40000"/>
                  </a:srgbClr>
                </a:solidFill>
                <a:effectLst/>
                <a:uLnTx/>
                <a:uFillTx/>
                <a:latin typeface="Franklin Gothic Book" panose="020B0503020102020204" pitchFamily="34" charset="0"/>
                <a:ea typeface="Hei" charset="-122"/>
                <a:cs typeface="Gisha" panose="020B0502040204020203" pitchFamily="34" charset="-79"/>
                <a:sym typeface="Hei" charset="-122"/>
              </a:rPr>
              <a:t>Program Manager </a:t>
            </a:r>
          </a:p>
        </p:txBody>
      </p:sp>
      <p:sp>
        <p:nvSpPr>
          <p:cNvPr id="43" name="AutoShape 7">
            <a:extLst>
              <a:ext uri="{FF2B5EF4-FFF2-40B4-BE49-F238E27FC236}">
                <a16:creationId xmlns:a16="http://schemas.microsoft.com/office/drawing/2014/main" id="{9A347612-602A-164E-929A-44CFE1EADDCB}"/>
              </a:ext>
            </a:extLst>
          </p:cNvPr>
          <p:cNvSpPr>
            <a:spLocks/>
          </p:cNvSpPr>
          <p:nvPr/>
        </p:nvSpPr>
        <p:spPr bwMode="auto">
          <a:xfrm>
            <a:off x="7950967" y="5460334"/>
            <a:ext cx="1285993" cy="705181"/>
          </a:xfrm>
          <a:prstGeom prst="roundRect">
            <a:avLst>
              <a:gd name="adj" fmla="val 19736"/>
            </a:avLst>
          </a:prstGeom>
          <a:solidFill>
            <a:schemeClr val="accent1">
              <a:lumMod val="75000"/>
            </a:schemeClr>
          </a:solidFill>
          <a:ln w="6350">
            <a:noFill/>
            <a:round/>
            <a:headEnd/>
            <a:tailEnd/>
          </a:ln>
        </p:spPr>
        <p:txBody>
          <a:bodyPr lIns="0" tIns="0" rIns="36575" bIns="0" anchor="ctr"/>
          <a:lstStyle>
            <a:lvl1pPr marL="39688">
              <a:spcBef>
                <a:spcPts val="700"/>
              </a:spcBef>
              <a:buSzPct val="100000"/>
              <a:buFont typeface="Arial" panose="020B0604020202020204" pitchFamily="34" charset="0"/>
              <a:buChar char="•"/>
              <a:defRPr sz="3200">
                <a:solidFill>
                  <a:schemeClr val="tx1"/>
                </a:solidFill>
                <a:latin typeface="Arial" panose="020B0604020202020204" pitchFamily="34" charset="0"/>
                <a:ea typeface="ヒラギノ角ゴ ProN W3" charset="-128"/>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ヒラギノ角ゴ ProN W3" charset="-128"/>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ヒラギノ角ゴ ProN W3" charset="-128"/>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9pPr>
          </a:lstStyle>
          <a:p>
            <a:pPr marL="47626" marR="0" lvl="0" indent="0" algn="ctr" defTabSz="5486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60" b="1" i="0" u="none" strike="noStrike" kern="1200" cap="none" spc="0" normalizeH="0" baseline="0" noProof="0" dirty="0">
                <a:ln>
                  <a:noFill/>
                </a:ln>
                <a:solidFill>
                  <a:srgbClr val="FFFFFF"/>
                </a:solidFill>
                <a:effectLst/>
                <a:uLnTx/>
                <a:uFillTx/>
                <a:latin typeface="Franklin Gothic Book" panose="020B0503020102020204" pitchFamily="34" charset="0"/>
                <a:ea typeface="Hei" charset="-122"/>
                <a:cs typeface="Gisha" panose="020B0502040204020203" pitchFamily="34" charset="-79"/>
                <a:sym typeface="Hei" charset="-122"/>
              </a:rPr>
              <a:t>Josezakia K. Byrd</a:t>
            </a:r>
          </a:p>
          <a:p>
            <a:pPr marL="47626" marR="0" lvl="0" indent="0" algn="ctr" defTabSz="5486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60" b="0" i="0" u="none" strike="noStrike" kern="1200" cap="none" spc="0" normalizeH="0" baseline="0" noProof="0" dirty="0">
                <a:ln>
                  <a:noFill/>
                </a:ln>
                <a:solidFill>
                  <a:srgbClr val="FADE21">
                    <a:lumMod val="60000"/>
                    <a:lumOff val="40000"/>
                  </a:srgbClr>
                </a:solidFill>
                <a:effectLst/>
                <a:uLnTx/>
                <a:uFillTx/>
                <a:latin typeface="Franklin Gothic Book" panose="020B0503020102020204" pitchFamily="34" charset="0"/>
                <a:ea typeface="Hei" charset="-122"/>
                <a:cs typeface="Gisha" panose="020B0502040204020203" pitchFamily="34" charset="-79"/>
                <a:sym typeface="Helvetica Neue" charset="0"/>
              </a:rPr>
              <a:t>Administrative Assistant</a:t>
            </a:r>
          </a:p>
          <a:p>
            <a:pPr marL="47626" marR="0" lvl="0" indent="0" algn="ctr" defTabSz="5486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60" b="0" i="0" u="none" strike="noStrike" kern="1200" cap="none" spc="0" normalizeH="0" baseline="0" noProof="0" dirty="0">
                <a:ln>
                  <a:noFill/>
                </a:ln>
                <a:solidFill>
                  <a:srgbClr val="FADE21">
                    <a:lumMod val="60000"/>
                    <a:lumOff val="40000"/>
                  </a:srgbClr>
                </a:solidFill>
                <a:effectLst/>
                <a:uLnTx/>
                <a:uFillTx/>
                <a:latin typeface="Franklin Gothic Book" panose="020B0503020102020204" pitchFamily="34" charset="0"/>
                <a:ea typeface="Hei" charset="-122"/>
                <a:cs typeface="Gisha" panose="020B0502040204020203" pitchFamily="34" charset="-79"/>
                <a:sym typeface="Hei" charset="-122"/>
              </a:rPr>
              <a:t>(Contractor)</a:t>
            </a:r>
          </a:p>
        </p:txBody>
      </p:sp>
      <p:sp>
        <p:nvSpPr>
          <p:cNvPr id="44" name="AutoShape 7">
            <a:extLst>
              <a:ext uri="{FF2B5EF4-FFF2-40B4-BE49-F238E27FC236}">
                <a16:creationId xmlns:a16="http://schemas.microsoft.com/office/drawing/2014/main" id="{ADD1A846-65D2-EC4B-97DC-59C513F78BC8}"/>
              </a:ext>
            </a:extLst>
          </p:cNvPr>
          <p:cNvSpPr>
            <a:spLocks/>
          </p:cNvSpPr>
          <p:nvPr/>
        </p:nvSpPr>
        <p:spPr bwMode="auto">
          <a:xfrm>
            <a:off x="7950967" y="4623652"/>
            <a:ext cx="1285993" cy="705181"/>
          </a:xfrm>
          <a:prstGeom prst="roundRect">
            <a:avLst>
              <a:gd name="adj" fmla="val 19736"/>
            </a:avLst>
          </a:prstGeom>
          <a:solidFill>
            <a:schemeClr val="accent1">
              <a:lumMod val="75000"/>
            </a:schemeClr>
          </a:solidFill>
          <a:ln w="6350">
            <a:noFill/>
            <a:round/>
            <a:headEnd/>
            <a:tailEnd/>
          </a:ln>
        </p:spPr>
        <p:txBody>
          <a:bodyPr lIns="0" tIns="0" rIns="36575" bIns="0" anchor="ctr"/>
          <a:lstStyle>
            <a:lvl1pPr marL="39688">
              <a:spcBef>
                <a:spcPts val="700"/>
              </a:spcBef>
              <a:buSzPct val="100000"/>
              <a:buFont typeface="Arial" panose="020B0604020202020204" pitchFamily="34" charset="0"/>
              <a:buChar char="•"/>
              <a:defRPr sz="3200">
                <a:solidFill>
                  <a:schemeClr val="tx1"/>
                </a:solidFill>
                <a:latin typeface="Arial" panose="020B0604020202020204" pitchFamily="34" charset="0"/>
                <a:ea typeface="ヒラギノ角ゴ ProN W3" charset="-128"/>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ヒラギノ角ゴ ProN W3" charset="-128"/>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ヒラギノ角ゴ ProN W3" charset="-128"/>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9pPr>
          </a:lstStyle>
          <a:p>
            <a:pPr marL="47626" marR="0" lvl="0" indent="0" algn="ctr" defTabSz="5486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60" b="1" i="0" u="none" strike="noStrike" kern="1200" cap="none" spc="0" normalizeH="0" baseline="0" noProof="0" dirty="0">
                <a:ln>
                  <a:noFill/>
                </a:ln>
                <a:solidFill>
                  <a:srgbClr val="FFFFFF"/>
                </a:solidFill>
                <a:effectLst/>
                <a:uLnTx/>
                <a:uFillTx/>
                <a:latin typeface="Franklin Gothic Book" panose="020B0503020102020204" pitchFamily="34" charset="0"/>
                <a:ea typeface="Hei" charset="-122"/>
                <a:cs typeface="Gisha" panose="020B0502040204020203" pitchFamily="34" charset="-79"/>
                <a:sym typeface="Hei" charset="-122"/>
              </a:rPr>
              <a:t>Tracy L. Hudspeth</a:t>
            </a:r>
          </a:p>
          <a:p>
            <a:pPr marL="47626" marR="0" lvl="0" indent="0" algn="ctr" defTabSz="5486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60" b="0" i="0" u="none" strike="noStrike" kern="1200" cap="none" spc="0" normalizeH="0" baseline="0" noProof="0" dirty="0">
                <a:ln>
                  <a:noFill/>
                </a:ln>
                <a:solidFill>
                  <a:srgbClr val="FADE21">
                    <a:lumMod val="60000"/>
                    <a:lumOff val="40000"/>
                  </a:srgbClr>
                </a:solidFill>
                <a:effectLst/>
                <a:uLnTx/>
                <a:uFillTx/>
                <a:latin typeface="Franklin Gothic Book" panose="020B0503020102020204" pitchFamily="34" charset="0"/>
                <a:ea typeface="Hei" charset="-122"/>
                <a:cs typeface="Gisha" panose="020B0502040204020203" pitchFamily="34" charset="-79"/>
                <a:sym typeface="Hei" charset="-122"/>
              </a:rPr>
              <a:t>Communications Specialist (Contractor)</a:t>
            </a:r>
          </a:p>
        </p:txBody>
      </p:sp>
      <p:cxnSp>
        <p:nvCxnSpPr>
          <p:cNvPr id="29" name="Straight Connector 9">
            <a:extLst>
              <a:ext uri="{FF2B5EF4-FFF2-40B4-BE49-F238E27FC236}">
                <a16:creationId xmlns:a16="http://schemas.microsoft.com/office/drawing/2014/main" id="{8895709D-783B-364B-9273-4368C3509767}"/>
              </a:ext>
            </a:extLst>
          </p:cNvPr>
          <p:cNvCxnSpPr>
            <a:cxnSpLocks noChangeShapeType="1"/>
          </p:cNvCxnSpPr>
          <p:nvPr/>
        </p:nvCxnSpPr>
        <p:spPr bwMode="auto">
          <a:xfrm flipH="1">
            <a:off x="7727065" y="4879260"/>
            <a:ext cx="205519" cy="0"/>
          </a:xfrm>
          <a:prstGeom prst="line">
            <a:avLst/>
          </a:prstGeom>
          <a:ln>
            <a:prstDash val="dash"/>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45" name="AutoShape 7">
            <a:extLst>
              <a:ext uri="{FF2B5EF4-FFF2-40B4-BE49-F238E27FC236}">
                <a16:creationId xmlns:a16="http://schemas.microsoft.com/office/drawing/2014/main" id="{7B3C7563-08B1-9A48-939C-2F4A7B418615}"/>
              </a:ext>
            </a:extLst>
          </p:cNvPr>
          <p:cNvSpPr>
            <a:spLocks/>
          </p:cNvSpPr>
          <p:nvPr/>
        </p:nvSpPr>
        <p:spPr bwMode="auto">
          <a:xfrm>
            <a:off x="6267794" y="4703551"/>
            <a:ext cx="1238257" cy="485143"/>
          </a:xfrm>
          <a:prstGeom prst="roundRect">
            <a:avLst>
              <a:gd name="adj" fmla="val 19736"/>
            </a:avLst>
          </a:prstGeom>
          <a:solidFill>
            <a:schemeClr val="accent1">
              <a:lumMod val="60000"/>
              <a:lumOff val="40000"/>
            </a:schemeClr>
          </a:solidFill>
          <a:ln w="6350">
            <a:noFill/>
            <a:round/>
            <a:headEnd/>
            <a:tailEnd/>
          </a:ln>
        </p:spPr>
        <p:txBody>
          <a:bodyPr lIns="0" tIns="0" rIns="36575" bIns="0" anchor="ctr"/>
          <a:lstStyle>
            <a:lvl1pPr marL="39688">
              <a:spcBef>
                <a:spcPts val="700"/>
              </a:spcBef>
              <a:buSzPct val="100000"/>
              <a:buFont typeface="Arial" panose="020B0604020202020204" pitchFamily="34" charset="0"/>
              <a:buChar char="•"/>
              <a:defRPr sz="3200">
                <a:solidFill>
                  <a:schemeClr val="tx1"/>
                </a:solidFill>
                <a:latin typeface="Arial" panose="020B0604020202020204" pitchFamily="34" charset="0"/>
                <a:ea typeface="ヒラギノ角ゴ ProN W3" charset="-128"/>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ヒラギノ角ゴ ProN W3" charset="-128"/>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ヒラギノ角ゴ ProN W3" charset="-128"/>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9pPr>
          </a:lstStyle>
          <a:p>
            <a:pPr marL="47626" marR="0" lvl="0" indent="0" algn="ctr" defTabSz="5486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60" b="0" i="0" u="none" strike="noStrike" kern="1200" cap="none" spc="0" normalizeH="0" baseline="0" noProof="0" dirty="0">
                <a:ln>
                  <a:noFill/>
                </a:ln>
                <a:solidFill>
                  <a:srgbClr val="2B7AB4">
                    <a:lumMod val="50000"/>
                  </a:srgbClr>
                </a:solidFill>
                <a:effectLst/>
                <a:uLnTx/>
                <a:uFillTx/>
                <a:latin typeface="Franklin Gothic Book" panose="020B0503020102020204" pitchFamily="34" charset="0"/>
                <a:ea typeface="ヒラギノ角ゴ ProN W3" charset="-128"/>
                <a:cs typeface="Gisha" panose="020B0502040204020203" pitchFamily="34" charset="-79"/>
                <a:sym typeface="Helvetica Neue" charset="0"/>
              </a:rPr>
              <a:t>Intern(s)</a:t>
            </a:r>
            <a:endParaRPr kumimoji="0" lang="en-US" altLang="en-US" sz="1260" b="0" i="0" u="none" strike="noStrike" kern="1200" cap="none" spc="0" normalizeH="0" baseline="0" noProof="0" dirty="0">
              <a:ln>
                <a:noFill/>
              </a:ln>
              <a:solidFill>
                <a:srgbClr val="2B7AB4">
                  <a:lumMod val="50000"/>
                </a:srgbClr>
              </a:solidFill>
              <a:effectLst/>
              <a:uLnTx/>
              <a:uFillTx/>
              <a:latin typeface="Franklin Gothic Book" panose="020B0503020102020204" pitchFamily="34" charset="0"/>
              <a:ea typeface="Hei" charset="-122"/>
              <a:cs typeface="Gisha" panose="020B0502040204020203" pitchFamily="34" charset="-79"/>
              <a:sym typeface="Hei" charset="-122"/>
            </a:endParaRPr>
          </a:p>
        </p:txBody>
      </p:sp>
      <p:cxnSp>
        <p:nvCxnSpPr>
          <p:cNvPr id="3" name="Straight Connector 2">
            <a:extLst>
              <a:ext uri="{FF2B5EF4-FFF2-40B4-BE49-F238E27FC236}">
                <a16:creationId xmlns:a16="http://schemas.microsoft.com/office/drawing/2014/main" id="{1B83C2ED-CD98-4BBB-BB42-846F27B0AE1E}"/>
              </a:ext>
            </a:extLst>
          </p:cNvPr>
          <p:cNvCxnSpPr>
            <a:cxnSpLocks/>
          </p:cNvCxnSpPr>
          <p:nvPr/>
        </p:nvCxnSpPr>
        <p:spPr>
          <a:xfrm flipV="1">
            <a:off x="1749288" y="3360773"/>
            <a:ext cx="8645431" cy="2"/>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id="{5C28455F-3829-4AE3-BF7F-C232AC73C991}"/>
              </a:ext>
            </a:extLst>
          </p:cNvPr>
          <p:cNvCxnSpPr>
            <a:cxnSpLocks/>
          </p:cNvCxnSpPr>
          <p:nvPr/>
        </p:nvCxnSpPr>
        <p:spPr>
          <a:xfrm>
            <a:off x="10402370" y="3373882"/>
            <a:ext cx="0" cy="12613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3" name="Straight Connector 52">
            <a:extLst>
              <a:ext uri="{FF2B5EF4-FFF2-40B4-BE49-F238E27FC236}">
                <a16:creationId xmlns:a16="http://schemas.microsoft.com/office/drawing/2014/main" id="{364702D6-AD14-4BFF-A74B-057AEFD40AF5}"/>
              </a:ext>
            </a:extLst>
          </p:cNvPr>
          <p:cNvCxnSpPr>
            <a:cxnSpLocks/>
          </p:cNvCxnSpPr>
          <p:nvPr/>
        </p:nvCxnSpPr>
        <p:spPr>
          <a:xfrm>
            <a:off x="1761738" y="3365933"/>
            <a:ext cx="0" cy="126134"/>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AutoShape 12">
            <a:extLst>
              <a:ext uri="{FF2B5EF4-FFF2-40B4-BE49-F238E27FC236}">
                <a16:creationId xmlns:a16="http://schemas.microsoft.com/office/drawing/2014/main" id="{47EEDE07-8E36-4220-BC17-51683985D241}"/>
              </a:ext>
            </a:extLst>
          </p:cNvPr>
          <p:cNvSpPr>
            <a:spLocks/>
          </p:cNvSpPr>
          <p:nvPr/>
        </p:nvSpPr>
        <p:spPr bwMode="auto">
          <a:xfrm>
            <a:off x="4562904" y="1955865"/>
            <a:ext cx="3066192" cy="770795"/>
          </a:xfrm>
          <a:prstGeom prst="roundRect">
            <a:avLst>
              <a:gd name="adj" fmla="val 11769"/>
            </a:avLst>
          </a:prstGeom>
          <a:solidFill>
            <a:schemeClr val="accent1">
              <a:lumMod val="50000"/>
            </a:schemeClr>
          </a:solidFill>
          <a:ln w="6350">
            <a:noFill/>
            <a:round/>
            <a:headEnd/>
            <a:tailEnd/>
          </a:ln>
        </p:spPr>
        <p:txBody>
          <a:bodyPr lIns="0" tIns="0" rIns="0" bIns="0" anchor="ctr"/>
          <a:lstStyle>
            <a:lvl1pPr>
              <a:spcBef>
                <a:spcPts val="700"/>
              </a:spcBef>
              <a:buSzPct val="100000"/>
              <a:buFont typeface="Arial" panose="020B0604020202020204" pitchFamily="34" charset="0"/>
              <a:buChar char="•"/>
              <a:tabLst>
                <a:tab pos="1168400" algn="l"/>
              </a:tabLst>
              <a:defRPr sz="3200">
                <a:solidFill>
                  <a:schemeClr val="tx1"/>
                </a:solidFill>
                <a:latin typeface="Arial" panose="020B0604020202020204" pitchFamily="34" charset="0"/>
                <a:ea typeface="ヒラギノ角ゴ ProN W3" charset="-128"/>
                <a:sym typeface="Arial" panose="020B0604020202020204" pitchFamily="34" charset="0"/>
              </a:defRPr>
            </a:lvl1pPr>
            <a:lvl2pPr marL="742950" indent="-285750">
              <a:spcBef>
                <a:spcPts val="600"/>
              </a:spcBef>
              <a:buSzPct val="100000"/>
              <a:buFont typeface="Arial" panose="020B0604020202020204" pitchFamily="34" charset="0"/>
              <a:buChar char="–"/>
              <a:tabLst>
                <a:tab pos="1168400" algn="l"/>
              </a:tabLst>
              <a:defRPr sz="2800">
                <a:solidFill>
                  <a:schemeClr val="tx1"/>
                </a:solidFill>
                <a:latin typeface="Arial" panose="020B0604020202020204" pitchFamily="34" charset="0"/>
                <a:ea typeface="ヒラギノ角ゴ ProN W3" charset="-128"/>
                <a:sym typeface="Arial" panose="020B0604020202020204" pitchFamily="34" charset="0"/>
              </a:defRPr>
            </a:lvl2pPr>
            <a:lvl3pPr marL="1143000" indent="-228600">
              <a:spcBef>
                <a:spcPts val="600"/>
              </a:spcBef>
              <a:buSzPct val="100000"/>
              <a:buFont typeface="Arial" panose="020B0604020202020204" pitchFamily="34" charset="0"/>
              <a:buChar char="•"/>
              <a:tabLst>
                <a:tab pos="1168400" algn="l"/>
              </a:tabLst>
              <a:defRPr sz="2400">
                <a:solidFill>
                  <a:schemeClr val="tx1"/>
                </a:solidFill>
                <a:latin typeface="Arial" panose="020B0604020202020204" pitchFamily="34" charset="0"/>
                <a:ea typeface="ヒラギノ角ゴ ProN W3" charset="-128"/>
                <a:sym typeface="Arial" panose="020B0604020202020204" pitchFamily="34" charset="0"/>
              </a:defRPr>
            </a:lvl3pPr>
            <a:lvl4pPr marL="1600200" indent="-228600">
              <a:spcBef>
                <a:spcPts val="500"/>
              </a:spcBef>
              <a:buSzPct val="100000"/>
              <a:buFont typeface="Arial" panose="020B0604020202020204" pitchFamily="34" charset="0"/>
              <a:buChar char="–"/>
              <a:tabLst>
                <a:tab pos="1168400" algn="l"/>
              </a:tabLst>
              <a:defRPr sz="2000">
                <a:solidFill>
                  <a:schemeClr val="tx1"/>
                </a:solidFill>
                <a:latin typeface="Arial" panose="020B0604020202020204" pitchFamily="34" charset="0"/>
                <a:ea typeface="ヒラギノ角ゴ ProN W3" charset="-128"/>
                <a:sym typeface="Arial" panose="020B0604020202020204" pitchFamily="34" charset="0"/>
              </a:defRPr>
            </a:lvl4pPr>
            <a:lvl5pPr marL="2057400" indent="-228600">
              <a:spcBef>
                <a:spcPts val="500"/>
              </a:spcBef>
              <a:buSzPct val="100000"/>
              <a:buFont typeface="Arial" panose="020B0604020202020204" pitchFamily="34" charset="0"/>
              <a:buChar char="»"/>
              <a:tabLst>
                <a:tab pos="1168400" algn="l"/>
              </a:tabLst>
              <a:defRPr sz="2000">
                <a:solidFill>
                  <a:schemeClr val="tx1"/>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tabLst>
                <a:tab pos="1168400" algn="l"/>
              </a:tabLst>
              <a:defRPr sz="2000">
                <a:solidFill>
                  <a:schemeClr val="tx1"/>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tabLst>
                <a:tab pos="1168400" algn="l"/>
              </a:tabLst>
              <a:defRPr sz="2000">
                <a:solidFill>
                  <a:schemeClr val="tx1"/>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tabLst>
                <a:tab pos="1168400" algn="l"/>
              </a:tabLst>
              <a:defRPr sz="2000">
                <a:solidFill>
                  <a:schemeClr val="tx1"/>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tabLst>
                <a:tab pos="1168400" algn="l"/>
              </a:tabLst>
              <a:defRPr sz="2000">
                <a:solidFill>
                  <a:schemeClr val="tx1"/>
                </a:solidFill>
                <a:latin typeface="Arial" panose="020B0604020202020204" pitchFamily="34" charset="0"/>
                <a:ea typeface="ヒラギノ角ゴ ProN W3" charset="-128"/>
                <a:sym typeface="Arial" panose="020B0604020202020204" pitchFamily="34" charset="0"/>
              </a:defRPr>
            </a:lvl9pPr>
          </a:lstStyle>
          <a:p>
            <a:pPr marL="0" marR="0" lvl="0" indent="0" algn="ctr" defTabSz="548640" rtl="0" eaLnBrk="1" fontAlgn="auto" latinLnBrk="0" hangingPunct="1">
              <a:lnSpc>
                <a:spcPct val="100000"/>
              </a:lnSpc>
              <a:spcBef>
                <a:spcPct val="0"/>
              </a:spcBef>
              <a:spcAft>
                <a:spcPts val="0"/>
              </a:spcAft>
              <a:buClrTx/>
              <a:buSzTx/>
              <a:buFont typeface="Arial" panose="020B0604020202020204" pitchFamily="34" charset="0"/>
              <a:buNone/>
              <a:tabLst>
                <a:tab pos="1402080" algn="l"/>
              </a:tabLst>
              <a:defRPr/>
            </a:pPr>
            <a:r>
              <a:rPr kumimoji="0" lang="en-US" altLang="en-US" sz="1920" b="1" i="0" u="none" strike="noStrike" kern="1200" cap="none" spc="0" normalizeH="0" baseline="0" noProof="0" dirty="0">
                <a:ln>
                  <a:noFill/>
                </a:ln>
                <a:solidFill>
                  <a:srgbClr val="FFFFFF"/>
                </a:solidFill>
                <a:effectLst/>
                <a:uLnTx/>
                <a:uFillTx/>
                <a:latin typeface="Franklin Gothic Book" panose="020B0503020102020204" pitchFamily="34" charset="0"/>
                <a:ea typeface="Hei" charset="-122"/>
                <a:cs typeface="Gisha" panose="020B0502040204020203" pitchFamily="34" charset="-79"/>
                <a:sym typeface="Hei" charset="-122"/>
              </a:rPr>
              <a:t>Robert Medina</a:t>
            </a:r>
          </a:p>
          <a:p>
            <a:pPr marL="0" marR="0" lvl="0" indent="0" algn="ctr" defTabSz="548640" rtl="0" eaLnBrk="1" fontAlgn="auto" latinLnBrk="0" hangingPunct="1">
              <a:lnSpc>
                <a:spcPct val="100000"/>
              </a:lnSpc>
              <a:spcBef>
                <a:spcPct val="0"/>
              </a:spcBef>
              <a:spcAft>
                <a:spcPts val="0"/>
              </a:spcAft>
              <a:buClrTx/>
              <a:buSzTx/>
              <a:buFont typeface="Arial" panose="020B0604020202020204" pitchFamily="34" charset="0"/>
              <a:buNone/>
              <a:tabLst>
                <a:tab pos="1402080" algn="l"/>
              </a:tabLst>
              <a:defRPr/>
            </a:pPr>
            <a:r>
              <a:rPr kumimoji="0" lang="en-US" altLang="en-US" sz="1680" b="0" i="0" u="none" strike="noStrike" kern="1200" cap="none" spc="0" normalizeH="0" baseline="0" noProof="0" dirty="0">
                <a:ln>
                  <a:noFill/>
                </a:ln>
                <a:solidFill>
                  <a:srgbClr val="FFA905">
                    <a:lumMod val="60000"/>
                    <a:lumOff val="40000"/>
                  </a:srgbClr>
                </a:solidFill>
                <a:effectLst/>
                <a:uLnTx/>
                <a:uFillTx/>
                <a:latin typeface="Franklin Gothic Book" panose="020B0503020102020204" pitchFamily="34" charset="0"/>
                <a:ea typeface="Hei" charset="-122"/>
                <a:cs typeface="Gisha" panose="020B0502040204020203" pitchFamily="34" charset="-79"/>
                <a:sym typeface="Hei" charset="-122"/>
              </a:rPr>
              <a:t>Acting Associate Administrator</a:t>
            </a:r>
            <a:endParaRPr kumimoji="0" lang="en-US" altLang="en-US" sz="1440" b="0" i="0" u="none" strike="noStrike" kern="1200" cap="none" spc="0" normalizeH="0" baseline="0" noProof="0" dirty="0">
              <a:ln>
                <a:noFill/>
              </a:ln>
              <a:solidFill>
                <a:srgbClr val="FFA905">
                  <a:lumMod val="60000"/>
                  <a:lumOff val="40000"/>
                </a:srgbClr>
              </a:solidFill>
              <a:effectLst/>
              <a:uLnTx/>
              <a:uFillTx/>
              <a:latin typeface="Franklin Gothic Book" panose="020B0503020102020204" pitchFamily="34" charset="0"/>
              <a:ea typeface="Hei" charset="-122"/>
              <a:cs typeface="Gisha" panose="020B0502040204020203" pitchFamily="34" charset="-79"/>
              <a:sym typeface="Hei" charset="-122"/>
            </a:endParaRPr>
          </a:p>
        </p:txBody>
      </p:sp>
      <p:sp>
        <p:nvSpPr>
          <p:cNvPr id="35" name="AutoShape 6">
            <a:extLst>
              <a:ext uri="{FF2B5EF4-FFF2-40B4-BE49-F238E27FC236}">
                <a16:creationId xmlns:a16="http://schemas.microsoft.com/office/drawing/2014/main" id="{E55BA569-CCF1-4856-B5B5-ED99F514E097}"/>
              </a:ext>
            </a:extLst>
          </p:cNvPr>
          <p:cNvSpPr>
            <a:spLocks/>
          </p:cNvSpPr>
          <p:nvPr/>
        </p:nvSpPr>
        <p:spPr bwMode="auto">
          <a:xfrm>
            <a:off x="9545835" y="3501833"/>
            <a:ext cx="1268840" cy="958020"/>
          </a:xfrm>
          <a:prstGeom prst="roundRect">
            <a:avLst>
              <a:gd name="adj" fmla="val 21736"/>
            </a:avLst>
          </a:prstGeom>
          <a:solidFill>
            <a:schemeClr val="bg1">
              <a:lumMod val="50000"/>
            </a:schemeClr>
          </a:solidFill>
          <a:ln w="6350">
            <a:noFill/>
            <a:round/>
            <a:headEnd/>
            <a:tailEnd/>
          </a:ln>
          <a:effectLst>
            <a:outerShdw dist="12699" dir="5400000" algn="ctr" rotWithShape="0">
              <a:schemeClr val="bg2">
                <a:alpha val="89998"/>
              </a:schemeClr>
            </a:outerShdw>
          </a:effectLst>
        </p:spPr>
        <p:txBody>
          <a:bodyPr lIns="0" tIns="0" rIns="0" bIns="0" anchor="ctr"/>
          <a:lstStyle>
            <a:lvl1pPr>
              <a:spcBef>
                <a:spcPts val="700"/>
              </a:spcBef>
              <a:buSzPct val="100000"/>
              <a:buFont typeface="Arial" panose="020B0604020202020204" pitchFamily="34" charset="0"/>
              <a:buChar char="•"/>
              <a:defRPr sz="3200">
                <a:solidFill>
                  <a:schemeClr val="tx1"/>
                </a:solidFill>
                <a:latin typeface="Arial" panose="020B0604020202020204" pitchFamily="34" charset="0"/>
                <a:ea typeface="ヒラギノ角ゴ ProN W3" charset="-128"/>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ヒラギノ角ゴ ProN W3" charset="-128"/>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ヒラギノ角ゴ ProN W3" charset="-128"/>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ヒラギノ角ゴ ProN W3" charset="-128"/>
                <a:sym typeface="Arial" panose="020B0604020202020204" pitchFamily="34" charset="0"/>
              </a:defRPr>
            </a:lvl9pPr>
          </a:lstStyle>
          <a:p>
            <a:pPr marL="0" marR="0" lvl="0" indent="0" algn="ctr" defTabSz="548640" rtl="0" eaLnBrk="1" fontAlgn="auto" latinLnBrk="0" hangingPunct="1">
              <a:lnSpc>
                <a:spcPct val="100000"/>
              </a:lnSpc>
              <a:spcBef>
                <a:spcPct val="0"/>
              </a:spcBef>
              <a:spcAft>
                <a:spcPts val="0"/>
              </a:spcAft>
              <a:buClrTx/>
              <a:buSzPct val="100000"/>
              <a:buFont typeface="Arial" panose="020B0604020202020204" pitchFamily="34" charset="0"/>
              <a:buNone/>
              <a:tabLst/>
              <a:defRPr/>
            </a:pPr>
            <a:r>
              <a:rPr kumimoji="0" lang="en-US" altLang="en-US" sz="1260" b="1" i="0" u="none" strike="noStrike" kern="1200" cap="none" spc="0" normalizeH="0" baseline="0" noProof="0" dirty="0">
                <a:ln>
                  <a:noFill/>
                </a:ln>
                <a:solidFill>
                  <a:srgbClr val="FFFFFF"/>
                </a:solidFill>
                <a:effectLst/>
                <a:uLnTx/>
                <a:uFillTx/>
                <a:latin typeface="Franklin Gothic Book" panose="020B0503020102020204" pitchFamily="34" charset="0"/>
                <a:ea typeface="Hei" charset="-122"/>
                <a:cs typeface="Gisha" panose="020B0502040204020203" pitchFamily="34" charset="-79"/>
                <a:sym typeface="Hei" charset="-122"/>
              </a:rPr>
              <a:t>Briana L. Goins</a:t>
            </a:r>
          </a:p>
          <a:p>
            <a:pPr marL="0" marR="0" lvl="0" indent="0" algn="ctr" defTabSz="548640" rtl="0" eaLnBrk="1" fontAlgn="auto" latinLnBrk="0" hangingPunct="1">
              <a:lnSpc>
                <a:spcPct val="100000"/>
              </a:lnSpc>
              <a:spcBef>
                <a:spcPct val="0"/>
              </a:spcBef>
              <a:spcAft>
                <a:spcPts val="0"/>
              </a:spcAft>
              <a:buClrTx/>
              <a:buSzPct val="100000"/>
              <a:buFont typeface="Arial" panose="020B0604020202020204" pitchFamily="34" charset="0"/>
              <a:buNone/>
              <a:tabLst/>
              <a:defRPr/>
            </a:pPr>
            <a:r>
              <a:rPr kumimoji="0" lang="en-US" altLang="en-US" sz="1260" b="0" i="0" u="none" strike="noStrike" kern="1200" cap="none" spc="0" normalizeH="0" baseline="0" noProof="0" dirty="0">
                <a:ln>
                  <a:noFill/>
                </a:ln>
                <a:solidFill>
                  <a:srgbClr val="FADE21">
                    <a:lumMod val="60000"/>
                    <a:lumOff val="40000"/>
                  </a:srgbClr>
                </a:solidFill>
                <a:effectLst/>
                <a:uLnTx/>
                <a:uFillTx/>
                <a:latin typeface="Franklin Gothic Book" panose="020B0503020102020204" pitchFamily="34" charset="0"/>
                <a:ea typeface="Hei" charset="-122"/>
                <a:cs typeface="Gisha" panose="020B0502040204020203" pitchFamily="34" charset="-79"/>
                <a:sym typeface="Hei" charset="-122"/>
              </a:rPr>
              <a:t>Program Specialist </a:t>
            </a:r>
          </a:p>
        </p:txBody>
      </p:sp>
      <p:cxnSp>
        <p:nvCxnSpPr>
          <p:cNvPr id="47" name="Straight Connector 9">
            <a:extLst>
              <a:ext uri="{FF2B5EF4-FFF2-40B4-BE49-F238E27FC236}">
                <a16:creationId xmlns:a16="http://schemas.microsoft.com/office/drawing/2014/main" id="{854D64F5-81C7-45FC-8217-0C20EB41F1A9}"/>
              </a:ext>
            </a:extLst>
          </p:cNvPr>
          <p:cNvCxnSpPr>
            <a:cxnSpLocks noChangeShapeType="1"/>
            <a:stCxn id="34" idx="2"/>
          </p:cNvCxnSpPr>
          <p:nvPr/>
        </p:nvCxnSpPr>
        <p:spPr bwMode="auto">
          <a:xfrm>
            <a:off x="6910793" y="4483598"/>
            <a:ext cx="0" cy="221567"/>
          </a:xfrm>
          <a:prstGeom prst="line">
            <a:avLst/>
          </a:prstGeom>
          <a:ln>
            <a:prstDash val="dash"/>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60" name="Straight Connector 9">
            <a:extLst>
              <a:ext uri="{FF2B5EF4-FFF2-40B4-BE49-F238E27FC236}">
                <a16:creationId xmlns:a16="http://schemas.microsoft.com/office/drawing/2014/main" id="{BD232B7E-310C-4307-8139-9DC5A19158F2}"/>
              </a:ext>
            </a:extLst>
          </p:cNvPr>
          <p:cNvCxnSpPr>
            <a:cxnSpLocks noChangeShapeType="1"/>
          </p:cNvCxnSpPr>
          <p:nvPr/>
        </p:nvCxnSpPr>
        <p:spPr bwMode="auto">
          <a:xfrm>
            <a:off x="7722882" y="4879260"/>
            <a:ext cx="0" cy="1051306"/>
          </a:xfrm>
          <a:prstGeom prst="line">
            <a:avLst/>
          </a:prstGeom>
          <a:ln>
            <a:prstDash val="dash"/>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39" name="Straight Connector 9">
            <a:extLst>
              <a:ext uri="{FF2B5EF4-FFF2-40B4-BE49-F238E27FC236}">
                <a16:creationId xmlns:a16="http://schemas.microsoft.com/office/drawing/2014/main" id="{D6B380BD-E340-44FB-9681-FCAD794F0045}"/>
              </a:ext>
            </a:extLst>
          </p:cNvPr>
          <p:cNvCxnSpPr>
            <a:cxnSpLocks noChangeShapeType="1"/>
          </p:cNvCxnSpPr>
          <p:nvPr/>
        </p:nvCxnSpPr>
        <p:spPr bwMode="auto">
          <a:xfrm flipH="1">
            <a:off x="7725308" y="5930566"/>
            <a:ext cx="225659" cy="0"/>
          </a:xfrm>
          <a:prstGeom prst="line">
            <a:avLst/>
          </a:prstGeom>
          <a:ln>
            <a:prstDash val="dash"/>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40" name="Straight Connector 9">
            <a:extLst>
              <a:ext uri="{FF2B5EF4-FFF2-40B4-BE49-F238E27FC236}">
                <a16:creationId xmlns:a16="http://schemas.microsoft.com/office/drawing/2014/main" id="{FD5EB020-8CA0-46FA-AAF4-E69F52EE2CD6}"/>
              </a:ext>
            </a:extLst>
          </p:cNvPr>
          <p:cNvCxnSpPr>
            <a:cxnSpLocks noChangeShapeType="1"/>
          </p:cNvCxnSpPr>
          <p:nvPr/>
        </p:nvCxnSpPr>
        <p:spPr bwMode="auto">
          <a:xfrm>
            <a:off x="8541756" y="4471725"/>
            <a:ext cx="0" cy="140054"/>
          </a:xfrm>
          <a:prstGeom prst="line">
            <a:avLst/>
          </a:prstGeom>
          <a:ln>
            <a:prstDash val="dash"/>
            <a:headEnd/>
            <a:tailEn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819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607F96-7636-8DD2-2F3E-123F6C537C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8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AA3FD750-D456-3626-5B27-9D095D6E0956}"/>
              </a:ext>
            </a:extLst>
          </p:cNvPr>
          <p:cNvSpPr txBox="1"/>
          <p:nvPr/>
        </p:nvSpPr>
        <p:spPr>
          <a:xfrm>
            <a:off x="4292082" y="2174032"/>
            <a:ext cx="17193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FY 2023 Prime</a:t>
            </a:r>
          </a:p>
        </p:txBody>
      </p:sp>
      <p:pic>
        <p:nvPicPr>
          <p:cNvPr id="3" name="Picture 2" descr="Graphical user interface, text&#10;&#10;Description automatically generated">
            <a:extLst>
              <a:ext uri="{FF2B5EF4-FFF2-40B4-BE49-F238E27FC236}">
                <a16:creationId xmlns:a16="http://schemas.microsoft.com/office/drawing/2014/main" id="{A0E7CC38-6409-9B50-7A46-A91FB5B009B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4833" t="19482" r="16750"/>
          <a:stretch/>
        </p:blipFill>
        <p:spPr>
          <a:xfrm>
            <a:off x="0" y="1"/>
            <a:ext cx="12192000" cy="6857999"/>
          </a:xfrm>
          <a:prstGeom prst="rect">
            <a:avLst/>
          </a:prstGeom>
        </p:spPr>
      </p:pic>
    </p:spTree>
    <p:extLst>
      <p:ext uri="{BB962C8B-B14F-4D97-AF65-F5344CB8AC3E}">
        <p14:creationId xmlns:p14="http://schemas.microsoft.com/office/powerpoint/2010/main" val="239841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27CFB-12EA-5472-4F57-561AC201EE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451783-6DBE-4FDF-F42B-AA5EEBBB8A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8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D25EC8E2-1CC3-74D7-4A63-CA049B8738F4}"/>
              </a:ext>
            </a:extLst>
          </p:cNvPr>
          <p:cNvSpPr>
            <a:spLocks noGrp="1"/>
          </p:cNvSpPr>
          <p:nvPr>
            <p:ph type="title"/>
          </p:nvPr>
        </p:nvSpPr>
        <p:spPr/>
        <p:txBody>
          <a:bodyPr/>
          <a:lstStyle/>
          <a:p>
            <a:endParaRPr lang="en-US"/>
          </a:p>
        </p:txBody>
      </p:sp>
      <p:pic>
        <p:nvPicPr>
          <p:cNvPr id="8" name="Picture 7" descr="Graphical user interface, text&#10;&#10;Description automatically generated">
            <a:extLst>
              <a:ext uri="{FF2B5EF4-FFF2-40B4-BE49-F238E27FC236}">
                <a16:creationId xmlns:a16="http://schemas.microsoft.com/office/drawing/2014/main" id="{E7466689-A287-CBA4-2B1E-5F755C851841}"/>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3750" t="19171" r="18167"/>
          <a:stretch/>
        </p:blipFill>
        <p:spPr>
          <a:xfrm>
            <a:off x="1" y="1342"/>
            <a:ext cx="12191998" cy="6927777"/>
          </a:xfrm>
          <a:prstGeom prst="rect">
            <a:avLst/>
          </a:prstGeom>
        </p:spPr>
      </p:pic>
    </p:spTree>
    <p:extLst>
      <p:ext uri="{BB962C8B-B14F-4D97-AF65-F5344CB8AC3E}">
        <p14:creationId xmlns:p14="http://schemas.microsoft.com/office/powerpoint/2010/main" val="3574321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E718A5-6CC8-FC47-AFC1-EF269F0C8809}"/>
              </a:ext>
            </a:extLst>
          </p:cNvPr>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15</a:t>
            </a:fld>
            <a:endParaRPr kumimoji="0" lang="en-US" sz="108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C440A01-3471-DE41-B4CC-EF18A01480BA}"/>
              </a:ext>
            </a:extLst>
          </p:cNvPr>
          <p:cNvSpPr/>
          <p:nvPr/>
        </p:nvSpPr>
        <p:spPr>
          <a:xfrm>
            <a:off x="609600" y="957627"/>
            <a:ext cx="10972801" cy="5306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5" name="Group 54">
            <a:extLst>
              <a:ext uri="{FF2B5EF4-FFF2-40B4-BE49-F238E27FC236}">
                <a16:creationId xmlns:a16="http://schemas.microsoft.com/office/drawing/2014/main" id="{DD25C76D-BABA-C64F-8516-724BF4846636}"/>
              </a:ext>
            </a:extLst>
          </p:cNvPr>
          <p:cNvGrpSpPr/>
          <p:nvPr/>
        </p:nvGrpSpPr>
        <p:grpSpPr>
          <a:xfrm>
            <a:off x="855599" y="957627"/>
            <a:ext cx="10480801" cy="5368550"/>
            <a:chOff x="204998" y="834569"/>
            <a:chExt cx="8734001" cy="4473792"/>
          </a:xfrm>
        </p:grpSpPr>
        <p:pic>
          <p:nvPicPr>
            <p:cNvPr id="7" name="Picture 6">
              <a:extLst>
                <a:ext uri="{FF2B5EF4-FFF2-40B4-BE49-F238E27FC236}">
                  <a16:creationId xmlns:a16="http://schemas.microsoft.com/office/drawing/2014/main" id="{81C39C93-37B9-C64C-B24A-6082245E8851}"/>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300"/>
                      </a14:imgEffect>
                      <a14:imgEffect>
                        <a14:saturation sat="168000"/>
                      </a14:imgEffect>
                    </a14:imgLayer>
                  </a14:imgProps>
                </a:ext>
                <a:ext uri="{28A0092B-C50C-407E-A947-70E740481C1C}">
                  <a14:useLocalDpi xmlns:a14="http://schemas.microsoft.com/office/drawing/2010/main"/>
                </a:ext>
              </a:extLst>
            </a:blip>
            <a:stretch>
              <a:fillRect/>
            </a:stretch>
          </p:blipFill>
          <p:spPr>
            <a:xfrm>
              <a:off x="2294440" y="900498"/>
              <a:ext cx="5088458" cy="3561920"/>
            </a:xfrm>
            <a:prstGeom prst="rect">
              <a:avLst/>
            </a:prstGeom>
          </p:spPr>
        </p:pic>
        <p:cxnSp>
          <p:nvCxnSpPr>
            <p:cNvPr id="8" name="Straight Connector 13">
              <a:extLst>
                <a:ext uri="{FF2B5EF4-FFF2-40B4-BE49-F238E27FC236}">
                  <a16:creationId xmlns:a16="http://schemas.microsoft.com/office/drawing/2014/main" id="{D339F066-E485-4740-B676-F488618AF698}"/>
                </a:ext>
              </a:extLst>
            </p:cNvPr>
            <p:cNvCxnSpPr>
              <a:cxnSpLocks/>
            </p:cNvCxnSpPr>
            <p:nvPr/>
          </p:nvCxnSpPr>
          <p:spPr>
            <a:xfrm rot="16200000" flipH="1">
              <a:off x="2166476" y="2255531"/>
              <a:ext cx="728578" cy="597475"/>
            </a:xfrm>
            <a:prstGeom prst="bentConnector3">
              <a:avLst>
                <a:gd name="adj1" fmla="val 100618"/>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2376EF3-575D-7F4B-9698-068A91277706}"/>
                </a:ext>
              </a:extLst>
            </p:cNvPr>
            <p:cNvCxnSpPr>
              <a:cxnSpLocks/>
            </p:cNvCxnSpPr>
            <p:nvPr/>
          </p:nvCxnSpPr>
          <p:spPr>
            <a:xfrm flipV="1">
              <a:off x="5789585" y="3168270"/>
              <a:ext cx="1" cy="1187799"/>
            </a:xfrm>
            <a:prstGeom prst="line">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0" name="Straight Connector 15">
              <a:extLst>
                <a:ext uri="{FF2B5EF4-FFF2-40B4-BE49-F238E27FC236}">
                  <a16:creationId xmlns:a16="http://schemas.microsoft.com/office/drawing/2014/main" id="{3FD19605-1D38-1D4F-B7A0-6FF303F90264}"/>
                </a:ext>
              </a:extLst>
            </p:cNvPr>
            <p:cNvCxnSpPr>
              <a:cxnSpLocks/>
            </p:cNvCxnSpPr>
            <p:nvPr/>
          </p:nvCxnSpPr>
          <p:spPr>
            <a:xfrm rot="10800000">
              <a:off x="6615648" y="2764599"/>
              <a:ext cx="371176" cy="231275"/>
            </a:xfrm>
            <a:prstGeom prst="bentConnector3">
              <a:avLst>
                <a:gd name="adj1" fmla="val 50000"/>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1" name="Straight Connector 16">
              <a:extLst>
                <a:ext uri="{FF2B5EF4-FFF2-40B4-BE49-F238E27FC236}">
                  <a16:creationId xmlns:a16="http://schemas.microsoft.com/office/drawing/2014/main" id="{F82BACE1-FBE9-B746-8F4A-17692B524B98}"/>
                </a:ext>
              </a:extLst>
            </p:cNvPr>
            <p:cNvCxnSpPr>
              <a:cxnSpLocks/>
            </p:cNvCxnSpPr>
            <p:nvPr/>
          </p:nvCxnSpPr>
          <p:spPr>
            <a:xfrm rot="5400000">
              <a:off x="5895084" y="1639989"/>
              <a:ext cx="1539847" cy="233591"/>
            </a:xfrm>
            <a:prstGeom prst="bentConnector3">
              <a:avLst>
                <a:gd name="adj1" fmla="val 37731"/>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2" name="Straight Connector 27">
              <a:extLst>
                <a:ext uri="{FF2B5EF4-FFF2-40B4-BE49-F238E27FC236}">
                  <a16:creationId xmlns:a16="http://schemas.microsoft.com/office/drawing/2014/main" id="{F2A672B3-BB76-5F4B-9A66-464DFBA4E6BD}"/>
                </a:ext>
              </a:extLst>
            </p:cNvPr>
            <p:cNvCxnSpPr>
              <a:cxnSpLocks/>
            </p:cNvCxnSpPr>
            <p:nvPr/>
          </p:nvCxnSpPr>
          <p:spPr>
            <a:xfrm rot="5400000">
              <a:off x="5689300" y="1890081"/>
              <a:ext cx="859310" cy="107902"/>
            </a:xfrm>
            <a:prstGeom prst="bentConnector3">
              <a:avLst>
                <a:gd name="adj1" fmla="val 100128"/>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3" name="Straight Connector 28">
              <a:extLst>
                <a:ext uri="{FF2B5EF4-FFF2-40B4-BE49-F238E27FC236}">
                  <a16:creationId xmlns:a16="http://schemas.microsoft.com/office/drawing/2014/main" id="{11873523-770A-434F-9B4C-7EB2DCE7CD5E}"/>
                </a:ext>
              </a:extLst>
            </p:cNvPr>
            <p:cNvCxnSpPr>
              <a:cxnSpLocks/>
            </p:cNvCxnSpPr>
            <p:nvPr/>
          </p:nvCxnSpPr>
          <p:spPr>
            <a:xfrm rot="16200000" flipV="1">
              <a:off x="2036789" y="2046181"/>
              <a:ext cx="1154985" cy="430459"/>
            </a:xfrm>
            <a:prstGeom prst="bentConnector3">
              <a:avLst>
                <a:gd name="adj1" fmla="val 15786"/>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4" name="Straight Connector 29">
              <a:extLst>
                <a:ext uri="{FF2B5EF4-FFF2-40B4-BE49-F238E27FC236}">
                  <a16:creationId xmlns:a16="http://schemas.microsoft.com/office/drawing/2014/main" id="{49D2497F-813E-A04D-87DD-0DEF01CB16E9}"/>
                </a:ext>
              </a:extLst>
            </p:cNvPr>
            <p:cNvCxnSpPr>
              <a:cxnSpLocks/>
            </p:cNvCxnSpPr>
            <p:nvPr/>
          </p:nvCxnSpPr>
          <p:spPr>
            <a:xfrm rot="16200000" flipV="1">
              <a:off x="1624885" y="1404923"/>
              <a:ext cx="1480341" cy="644218"/>
            </a:xfrm>
            <a:prstGeom prst="bentConnector3">
              <a:avLst>
                <a:gd name="adj1" fmla="val 100849"/>
              </a:avLst>
            </a:prstGeom>
            <a:ln cap="rnd">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5" name="Elbow Connector 14">
              <a:extLst>
                <a:ext uri="{FF2B5EF4-FFF2-40B4-BE49-F238E27FC236}">
                  <a16:creationId xmlns:a16="http://schemas.microsoft.com/office/drawing/2014/main" id="{D7E977D4-2062-1547-8151-87C7795C30AB}"/>
                </a:ext>
              </a:extLst>
            </p:cNvPr>
            <p:cNvCxnSpPr>
              <a:cxnSpLocks/>
            </p:cNvCxnSpPr>
            <p:nvPr/>
          </p:nvCxnSpPr>
          <p:spPr>
            <a:xfrm rot="10800000" flipV="1">
              <a:off x="2042946" y="3701063"/>
              <a:ext cx="3000848" cy="231176"/>
            </a:xfrm>
            <a:prstGeom prst="bentConnector3">
              <a:avLst>
                <a:gd name="adj1" fmla="val 99862"/>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6" name="Straight Connector 31">
              <a:extLst>
                <a:ext uri="{FF2B5EF4-FFF2-40B4-BE49-F238E27FC236}">
                  <a16:creationId xmlns:a16="http://schemas.microsoft.com/office/drawing/2014/main" id="{0DC368C9-0C0D-2048-9461-550B728C1794}"/>
                </a:ext>
              </a:extLst>
            </p:cNvPr>
            <p:cNvCxnSpPr>
              <a:cxnSpLocks/>
            </p:cNvCxnSpPr>
            <p:nvPr/>
          </p:nvCxnSpPr>
          <p:spPr>
            <a:xfrm>
              <a:off x="6386163" y="3701064"/>
              <a:ext cx="696648" cy="231275"/>
            </a:xfrm>
            <a:prstGeom prst="bentConnector3">
              <a:avLst>
                <a:gd name="adj1" fmla="val 50000"/>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7" name="Elbow Connector 16">
              <a:extLst>
                <a:ext uri="{FF2B5EF4-FFF2-40B4-BE49-F238E27FC236}">
                  <a16:creationId xmlns:a16="http://schemas.microsoft.com/office/drawing/2014/main" id="{7E3A2A5A-571A-E641-8D3F-A3DB5CFF2392}"/>
                </a:ext>
              </a:extLst>
            </p:cNvPr>
            <p:cNvCxnSpPr>
              <a:cxnSpLocks/>
            </p:cNvCxnSpPr>
            <p:nvPr/>
          </p:nvCxnSpPr>
          <p:spPr>
            <a:xfrm rot="10800000" flipV="1">
              <a:off x="4432973" y="3592565"/>
              <a:ext cx="1096396" cy="290327"/>
            </a:xfrm>
            <a:prstGeom prst="bentConnector3">
              <a:avLst>
                <a:gd name="adj1" fmla="val 22430"/>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12ABF11D-F0C7-EE4A-9619-587EF8B12A07}"/>
                </a:ext>
              </a:extLst>
            </p:cNvPr>
            <p:cNvCxnSpPr>
              <a:cxnSpLocks/>
            </p:cNvCxnSpPr>
            <p:nvPr/>
          </p:nvCxnSpPr>
          <p:spPr>
            <a:xfrm rot="10800000" flipV="1">
              <a:off x="4015047" y="4093969"/>
              <a:ext cx="1514324" cy="430497"/>
            </a:xfrm>
            <a:prstGeom prst="bentConnector3">
              <a:avLst>
                <a:gd name="adj1" fmla="val 50000"/>
              </a:avLst>
            </a:prstGeom>
            <a:ln>
              <a:solidFill>
                <a:srgbClr val="002060"/>
              </a:solidFill>
              <a:headEnd type="none"/>
              <a:tailEnd type="oval"/>
            </a:ln>
          </p:spPr>
          <p:style>
            <a:lnRef idx="2">
              <a:schemeClr val="accent1"/>
            </a:lnRef>
            <a:fillRef idx="0">
              <a:schemeClr val="accent1"/>
            </a:fillRef>
            <a:effectRef idx="1">
              <a:schemeClr val="accent1"/>
            </a:effectRef>
            <a:fontRef idx="minor">
              <a:schemeClr val="tx1"/>
            </a:fontRef>
          </p:style>
        </p:cxnSp>
        <p:sp>
          <p:nvSpPr>
            <p:cNvPr id="21" name="Text Box 32">
              <a:extLst>
                <a:ext uri="{FF2B5EF4-FFF2-40B4-BE49-F238E27FC236}">
                  <a16:creationId xmlns:a16="http://schemas.microsoft.com/office/drawing/2014/main" id="{ACDD8CA7-0E05-FE44-AD92-CBAD92DE273B}"/>
                </a:ext>
              </a:extLst>
            </p:cNvPr>
            <p:cNvSpPr txBox="1">
              <a:spLocks noChangeArrowheads="1"/>
            </p:cNvSpPr>
            <p:nvPr/>
          </p:nvSpPr>
          <p:spPr bwMode="auto">
            <a:xfrm>
              <a:off x="2630996" y="3737844"/>
              <a:ext cx="1881942" cy="157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NASA Shared Services Center</a:t>
              </a:r>
              <a:br>
                <a:rPr kumimoji="0" lang="en-US" altLang="en-US" sz="1080" b="1" i="0" u="none" strike="noStrike" kern="1200" cap="none" spc="0" normalizeH="0" baseline="0" noProof="0" dirty="0">
                  <a:ln>
                    <a:noFill/>
                  </a:ln>
                  <a:solidFill>
                    <a:srgbClr val="000000"/>
                  </a:solidFill>
                  <a:effectLst/>
                  <a:uLnTx/>
                  <a:uFillTx/>
                  <a:latin typeface="Helvetica" pitchFamily="2" charset="0"/>
                  <a:ea typeface="ＭＳ Ｐゴシック" panose="020B0600070205080204" pitchFamily="34" charset="-128"/>
                  <a:cs typeface="Arial" panose="020B0604020202020204" pitchFamily="34" charset="0"/>
                </a:rPr>
              </a:b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Agency Contract Support</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Bay St. Louis, MS</a:t>
              </a:r>
            </a:p>
            <a:p>
              <a:pPr marL="0" marR="0" lvl="0" indent="0" algn="l"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Troy E. Miller </a:t>
              </a:r>
            </a:p>
            <a:p>
              <a:pPr marL="0" marR="0" lvl="0" indent="0" algn="l"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endParaRPr kumimoji="0" lang="en-US" altLang="en-US" sz="480" b="1" i="1" u="none" strike="noStrike" kern="1200" cap="none" spc="0" normalizeH="0" baseline="0" noProof="0" dirty="0">
                <a:ln>
                  <a:noFill/>
                </a:ln>
                <a:solidFill>
                  <a:srgbClr val="C00000"/>
                </a:solidFill>
                <a:effectLst/>
                <a:uLnTx/>
                <a:uFillTx/>
                <a:latin typeface="Helvetica" pitchFamily="2" charset="0"/>
                <a:ea typeface="+mn-ea"/>
                <a:cs typeface="+mn-cs"/>
              </a:endParaRPr>
            </a:p>
            <a:p>
              <a:pPr marL="0" marR="0" lvl="0" indent="0" algn="l"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Stennis Space Center</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Vehicle Engine Testing</a:t>
              </a:r>
              <a:br>
                <a:rPr kumimoji="0" lang="en-US" altLang="en-US" sz="1080" b="1" i="0" u="none" strike="noStrike" kern="1200" cap="none" spc="0" normalizeH="0" baseline="0" noProof="0" dirty="0">
                  <a:ln>
                    <a:noFill/>
                  </a:ln>
                  <a:solidFill>
                    <a:srgbClr val="000000"/>
                  </a:solidFill>
                  <a:effectLst/>
                  <a:uLnTx/>
                  <a:uFillTx/>
                  <a:latin typeface="Helvetica" pitchFamily="2" charset="0"/>
                  <a:ea typeface="ＭＳ Ｐゴシック" panose="020B0600070205080204" pitchFamily="34" charset="-128"/>
                  <a:cs typeface="Arial" panose="020B0604020202020204" pitchFamily="34" charset="0"/>
                </a:rPr>
              </a:b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Bay St. Louis, MS</a:t>
              </a:r>
            </a:p>
            <a:p>
              <a:pPr marL="0" marR="0" lvl="0" indent="0" algn="l"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Kay S. </a:t>
              </a:r>
              <a:r>
                <a:rPr kumimoji="0" lang="en-US" sz="84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Doane</a:t>
              </a:r>
              <a:endPar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2" name="Text Box 30">
              <a:extLst>
                <a:ext uri="{FF2B5EF4-FFF2-40B4-BE49-F238E27FC236}">
                  <a16:creationId xmlns:a16="http://schemas.microsoft.com/office/drawing/2014/main" id="{9D6EDEAF-65FE-D94A-A4B7-79C7C5D315B7}"/>
                </a:ext>
              </a:extLst>
            </p:cNvPr>
            <p:cNvSpPr txBox="1">
              <a:spLocks noChangeArrowheads="1"/>
            </p:cNvSpPr>
            <p:nvPr/>
          </p:nvSpPr>
          <p:spPr bwMode="auto">
            <a:xfrm>
              <a:off x="4618559" y="4405082"/>
              <a:ext cx="1931567" cy="89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Marshall Space Flight Center</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Space Transportation, Propulsion Systems, Space Systems, and Science</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Huntsville, AL</a:t>
              </a:r>
            </a:p>
            <a:p>
              <a:pPr marL="0" marR="0" lvl="0" indent="0" algn="r"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David E. Brock</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960" b="1" i="0" u="none" strike="noStrike" kern="1200" cap="none" spc="0" normalizeH="0" baseline="0" noProof="0" dirty="0">
                <a:ln>
                  <a:noFill/>
                </a:ln>
                <a:solidFill>
                  <a:srgbClr val="000000"/>
                </a:solidFill>
                <a:effectLst/>
                <a:uLnTx/>
                <a:uFillTx/>
                <a:latin typeface="Helvetica" pitchFamily="2" charset="0"/>
                <a:ea typeface="ＭＳ Ｐゴシック" panose="020B0600070205080204" pitchFamily="34" charset="-128"/>
                <a:cs typeface="Arial" panose="020B0604020202020204" pitchFamily="34" charset="0"/>
              </a:endParaRPr>
            </a:p>
          </p:txBody>
        </p:sp>
        <p:sp>
          <p:nvSpPr>
            <p:cNvPr id="20" name="Text Box 33">
              <a:extLst>
                <a:ext uri="{FF2B5EF4-FFF2-40B4-BE49-F238E27FC236}">
                  <a16:creationId xmlns:a16="http://schemas.microsoft.com/office/drawing/2014/main" id="{8AC45134-0B64-0A4F-9D06-647300ED9CF2}"/>
                </a:ext>
              </a:extLst>
            </p:cNvPr>
            <p:cNvSpPr txBox="1">
              <a:spLocks noChangeArrowheads="1"/>
            </p:cNvSpPr>
            <p:nvPr/>
          </p:nvSpPr>
          <p:spPr bwMode="auto">
            <a:xfrm>
              <a:off x="625353" y="851444"/>
              <a:ext cx="2174876" cy="130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Ames Research Center</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Aerospace and Small Spacecraft</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Moffett Field, CA</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960" b="1" i="1" u="none" strike="noStrike" kern="1200" cap="none" spc="0" normalizeH="0" baseline="0" noProof="0" dirty="0">
                <a:ln>
                  <a:noFill/>
                </a:ln>
                <a:solidFill>
                  <a:srgbClr val="000000"/>
                </a:solidFill>
                <a:effectLst/>
                <a:uLnTx/>
                <a:uFillTx/>
                <a:latin typeface="Helvetica" pitchFamily="2" charset="0"/>
                <a:ea typeface="ＭＳ Ｐゴシック" panose="020B0600070205080204" pitchFamily="34" charset="-128"/>
                <a:cs typeface="Arial" panose="020B0604020202020204" pitchFamily="34" charset="0"/>
              </a:endParaRPr>
            </a:p>
            <a:p>
              <a:pPr marL="0" marR="0" lvl="0" indent="0" algn="l" defTabSz="548640" rtl="0" eaLnBrk="1" fontAlgn="base" latinLnBrk="0" hangingPunct="1">
                <a:lnSpc>
                  <a:spcPts val="1440"/>
                </a:lnSpc>
                <a:spcBef>
                  <a:spcPct val="0"/>
                </a:spcBef>
                <a:spcAft>
                  <a:spcPct val="0"/>
                </a:spcAft>
                <a:buClrTx/>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Armstrong Flight Research Center</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Atmospheric Research and Testing</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Edwards, CA</a:t>
              </a:r>
            </a:p>
            <a:p>
              <a:pPr marL="0" marR="0" lvl="0" indent="0" algn="l" defTabSz="548640" rtl="0" eaLnBrk="1" fontAlgn="base" latinLnBrk="0" hangingPunct="1">
                <a:lnSpc>
                  <a:spcPct val="100000"/>
                </a:lnSpc>
                <a:spcBef>
                  <a:spcPct val="20000"/>
                </a:spcBef>
                <a:spcAft>
                  <a:spcPct val="0"/>
                </a:spcAft>
                <a:buClr>
                  <a:srgbClr val="3399FF"/>
                </a:buClr>
                <a:buSzTx/>
                <a:buFont typeface="Wingdings" panose="05000000000000000000" pitchFamily="2" charset="2"/>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Christine L. Munroe</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080" b="1" i="1" u="none" strike="noStrike" kern="1200" cap="none" spc="0" normalizeH="0" baseline="0" noProof="0" dirty="0">
                <a:ln>
                  <a:noFill/>
                </a:ln>
                <a:solidFill>
                  <a:srgbClr val="000000"/>
                </a:solidFill>
                <a:effectLst/>
                <a:uLnTx/>
                <a:uFillTx/>
                <a:latin typeface="Helvetica" pitchFamily="2" charset="0"/>
                <a:ea typeface="ＭＳ Ｐゴシック" panose="020B0600070205080204" pitchFamily="34" charset="-128"/>
                <a:cs typeface="Arial" panose="020B0604020202020204" pitchFamily="34" charset="0"/>
              </a:endParaRPr>
            </a:p>
          </p:txBody>
        </p:sp>
        <p:sp>
          <p:nvSpPr>
            <p:cNvPr id="23" name="Text Box 4">
              <a:extLst>
                <a:ext uri="{FF2B5EF4-FFF2-40B4-BE49-F238E27FC236}">
                  <a16:creationId xmlns:a16="http://schemas.microsoft.com/office/drawing/2014/main" id="{2077CF12-FA63-644E-89DD-EB7814350934}"/>
                </a:ext>
              </a:extLst>
            </p:cNvPr>
            <p:cNvSpPr txBox="1">
              <a:spLocks noChangeArrowheads="1"/>
            </p:cNvSpPr>
            <p:nvPr/>
          </p:nvSpPr>
          <p:spPr bwMode="auto">
            <a:xfrm>
              <a:off x="6781800" y="3821679"/>
              <a:ext cx="1755998" cy="90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Kennedy Space Center</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Space Vehicle Launch and Landing</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Cape Canaveral, FL</a:t>
              </a:r>
            </a:p>
            <a:p>
              <a:pPr marL="0" marR="0" lvl="0" indent="0" algn="r"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Joyce C. McDowell </a:t>
              </a:r>
            </a:p>
            <a:p>
              <a:pPr marL="0" marR="0" lvl="0" indent="0" algn="r"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Natalie B. Colvin</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80" b="1" i="1" u="none" strike="noStrike" kern="1200" cap="none" spc="0" normalizeH="0" baseline="0" noProof="0" dirty="0">
                  <a:ln>
                    <a:noFill/>
                  </a:ln>
                  <a:solidFill>
                    <a:srgbClr val="FFFFFF"/>
                  </a:solidFill>
                  <a:effectLst/>
                  <a:uLnTx/>
                  <a:uFillTx/>
                  <a:latin typeface="Helvetica" pitchFamily="2" charset="0"/>
                  <a:ea typeface="ＭＳ Ｐゴシック" panose="020B0600070205080204" pitchFamily="34" charset="-128"/>
                  <a:cs typeface="Arial" panose="020B0604020202020204" pitchFamily="34" charset="0"/>
                </a:rPr>
                <a:t>.</a:t>
              </a:r>
            </a:p>
          </p:txBody>
        </p:sp>
        <p:sp>
          <p:nvSpPr>
            <p:cNvPr id="24" name="Text Box 35">
              <a:extLst>
                <a:ext uri="{FF2B5EF4-FFF2-40B4-BE49-F238E27FC236}">
                  <a16:creationId xmlns:a16="http://schemas.microsoft.com/office/drawing/2014/main" id="{5DDDFF7D-7CA7-3043-930F-426ADF7A844E}"/>
                </a:ext>
              </a:extLst>
            </p:cNvPr>
            <p:cNvSpPr txBox="1">
              <a:spLocks noChangeArrowheads="1"/>
            </p:cNvSpPr>
            <p:nvPr/>
          </p:nvSpPr>
          <p:spPr bwMode="auto">
            <a:xfrm>
              <a:off x="6936784" y="2901218"/>
              <a:ext cx="1601290" cy="61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548640" rtl="0" eaLnBrk="1" fontAlgn="base" latinLnBrk="0" hangingPunct="1">
                <a:lnSpc>
                  <a:spcPts val="1440"/>
                </a:lnSpc>
                <a:spcBef>
                  <a:spcPct val="0"/>
                </a:spcBef>
                <a:spcAft>
                  <a:spcPct val="0"/>
                </a:spcAft>
                <a:buClrTx/>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Langley Research Center</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Aviation and Space Research</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Hampton, VA</a:t>
              </a:r>
            </a:p>
            <a:p>
              <a:pPr marL="0" marR="0" lvl="0" indent="0" algn="r"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Robert O. Betts</a:t>
              </a:r>
            </a:p>
          </p:txBody>
        </p:sp>
        <p:sp>
          <p:nvSpPr>
            <p:cNvPr id="25" name="Text Box 37">
              <a:extLst>
                <a:ext uri="{FF2B5EF4-FFF2-40B4-BE49-F238E27FC236}">
                  <a16:creationId xmlns:a16="http://schemas.microsoft.com/office/drawing/2014/main" id="{F1454326-E27B-E046-9A75-EA40770D5198}"/>
                </a:ext>
              </a:extLst>
            </p:cNvPr>
            <p:cNvSpPr txBox="1">
              <a:spLocks noChangeArrowheads="1"/>
            </p:cNvSpPr>
            <p:nvPr/>
          </p:nvSpPr>
          <p:spPr bwMode="auto">
            <a:xfrm>
              <a:off x="6701161" y="856272"/>
              <a:ext cx="1830302" cy="87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548640" rtl="0" eaLnBrk="1" fontAlgn="base" latinLnBrk="0" hangingPunct="1">
                <a:lnSpc>
                  <a:spcPts val="1440"/>
                </a:lnSpc>
                <a:spcBef>
                  <a:spcPct val="0"/>
                </a:spcBef>
                <a:spcAft>
                  <a:spcPct val="0"/>
                </a:spcAft>
                <a:buClrTx/>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Goddard Space Flight Center</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Science Missions and Telescopes</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Greenbelt, MD</a:t>
              </a:r>
            </a:p>
            <a:p>
              <a:pPr marL="0" marR="0" lvl="0" indent="0" algn="r"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Jennifer D. Perez</a:t>
              </a:r>
            </a:p>
            <a:p>
              <a:pPr marL="0" marR="0" lvl="0" indent="0" algn="r"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Kandace P. Chappell</a:t>
              </a:r>
            </a:p>
            <a:p>
              <a:pPr marL="0" marR="0" lvl="0" indent="0" algn="r"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sz="84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Djaataa</a:t>
              </a: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84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Onanuga</a:t>
              </a:r>
              <a:endPar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6" name="Text Box 34">
              <a:extLst>
                <a:ext uri="{FF2B5EF4-FFF2-40B4-BE49-F238E27FC236}">
                  <a16:creationId xmlns:a16="http://schemas.microsoft.com/office/drawing/2014/main" id="{D13468C3-6378-1D47-8F31-8E7D8915D71A}"/>
                </a:ext>
              </a:extLst>
            </p:cNvPr>
            <p:cNvSpPr txBox="1">
              <a:spLocks noChangeArrowheads="1"/>
            </p:cNvSpPr>
            <p:nvPr/>
          </p:nvSpPr>
          <p:spPr bwMode="auto">
            <a:xfrm>
              <a:off x="4706087" y="834569"/>
              <a:ext cx="1469378" cy="102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548640" rtl="0" eaLnBrk="1" fontAlgn="base" latinLnBrk="0" hangingPunct="1">
                <a:lnSpc>
                  <a:spcPts val="1440"/>
                </a:lnSpc>
                <a:spcBef>
                  <a:spcPct val="0"/>
                </a:spcBef>
                <a:spcAft>
                  <a:spcPct val="0"/>
                </a:spcAft>
                <a:buClrTx/>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Glenn Research Center</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Aeronautics and </a:t>
              </a:r>
              <a:b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b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Spacecraft Technology</a:t>
              </a: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Cleveland, OH </a:t>
              </a:r>
            </a:p>
            <a:p>
              <a:pPr marL="0" marR="0" lvl="0" indent="0" algn="r"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Eunice J. Adams-Sipp</a:t>
              </a:r>
            </a:p>
            <a:p>
              <a:pPr marL="0" marR="0" lvl="0" indent="0" algn="r" defTabSz="548640" rtl="0" eaLnBrk="1" fontAlgn="auto" latinLnBrk="0" hangingPunct="1">
                <a:lnSpc>
                  <a:spcPct val="100000"/>
                </a:lnSpc>
                <a:spcBef>
                  <a:spcPct val="20000"/>
                </a:spcBef>
                <a:spcAft>
                  <a:spcPts val="0"/>
                </a:spcAft>
                <a:buClr>
                  <a:srgbClr val="3399FF"/>
                </a:buClr>
                <a:buSzTx/>
                <a:buFont typeface="Wingdings" panose="05000000000000000000" pitchFamily="2" charset="2"/>
                <a:buNone/>
                <a:tabLst/>
                <a:defRPr/>
              </a:pPr>
              <a:endParaRPr kumimoji="0" lang="en-US" sz="840" b="0" i="1" u="none" strike="noStrike" kern="1200" cap="none" spc="0" normalizeH="0" baseline="0" noProof="0" dirty="0">
                <a:ln>
                  <a:noFill/>
                </a:ln>
                <a:solidFill>
                  <a:srgbClr val="000000"/>
                </a:solidFill>
                <a:effectLst/>
                <a:uLnTx/>
                <a:uFillTx/>
                <a:latin typeface="Helvetica" pitchFamily="2" charset="0"/>
                <a:ea typeface="+mn-ea"/>
                <a:cs typeface="Arial Narrow"/>
              </a:endParaRPr>
            </a:p>
            <a:p>
              <a:pPr marL="0" marR="0" lvl="0" indent="0" algn="r"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080" b="1" i="0" u="none" strike="noStrike" kern="1200" cap="none" spc="0" normalizeH="0" baseline="0" noProof="0" dirty="0">
                <a:ln>
                  <a:noFill/>
                </a:ln>
                <a:solidFill>
                  <a:srgbClr val="000000"/>
                </a:solidFill>
                <a:effectLst/>
                <a:uLnTx/>
                <a:uFillTx/>
                <a:latin typeface="Helvetica" pitchFamily="2" charset="0"/>
                <a:ea typeface="ＭＳ Ｐゴシック" panose="020B0600070205080204" pitchFamily="34" charset="-128"/>
                <a:cs typeface="Arial" panose="020B0604020202020204" pitchFamily="34" charset="0"/>
              </a:endParaRPr>
            </a:p>
          </p:txBody>
        </p:sp>
        <p:pic>
          <p:nvPicPr>
            <p:cNvPr id="28" name="Picture 27">
              <a:extLst>
                <a:ext uri="{FF2B5EF4-FFF2-40B4-BE49-F238E27FC236}">
                  <a16:creationId xmlns:a16="http://schemas.microsoft.com/office/drawing/2014/main" id="{6A9077FF-5FFC-E648-B506-82CFF531D822}"/>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8526794" y="2956175"/>
              <a:ext cx="410455" cy="513070"/>
            </a:xfrm>
            <a:prstGeom prst="rect">
              <a:avLst/>
            </a:prstGeom>
            <a:solidFill>
              <a:schemeClr val="accent5">
                <a:lumMod val="20000"/>
                <a:lumOff val="80000"/>
              </a:schemeClr>
            </a:solidFill>
            <a:ln>
              <a:solidFill>
                <a:srgbClr val="00B0F0"/>
              </a:solidFill>
            </a:ln>
          </p:spPr>
        </p:pic>
        <p:pic>
          <p:nvPicPr>
            <p:cNvPr id="29" name="Picture 28">
              <a:extLst>
                <a:ext uri="{FF2B5EF4-FFF2-40B4-BE49-F238E27FC236}">
                  <a16:creationId xmlns:a16="http://schemas.microsoft.com/office/drawing/2014/main" id="{5E644CE6-8FBA-2F46-8035-9B09E97FA4B6}"/>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525188" y="3878978"/>
              <a:ext cx="410455" cy="513069"/>
            </a:xfrm>
            <a:prstGeom prst="rect">
              <a:avLst/>
            </a:prstGeom>
            <a:solidFill>
              <a:schemeClr val="accent5">
                <a:lumMod val="20000"/>
                <a:lumOff val="80000"/>
              </a:schemeClr>
            </a:solidFill>
            <a:ln>
              <a:solidFill>
                <a:srgbClr val="00B0F0"/>
              </a:solidFill>
            </a:ln>
          </p:spPr>
        </p:pic>
        <p:pic>
          <p:nvPicPr>
            <p:cNvPr id="30" name="Picture 29">
              <a:extLst>
                <a:ext uri="{FF2B5EF4-FFF2-40B4-BE49-F238E27FC236}">
                  <a16:creationId xmlns:a16="http://schemas.microsoft.com/office/drawing/2014/main" id="{809FED69-3810-874D-AC33-AF85296393F3}"/>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8528544" y="4432174"/>
              <a:ext cx="410455" cy="513069"/>
            </a:xfrm>
            <a:prstGeom prst="rect">
              <a:avLst/>
            </a:prstGeom>
            <a:solidFill>
              <a:schemeClr val="accent5">
                <a:lumMod val="20000"/>
                <a:lumOff val="80000"/>
              </a:schemeClr>
            </a:solidFill>
            <a:ln>
              <a:solidFill>
                <a:srgbClr val="00B0F0"/>
              </a:solidFill>
            </a:ln>
          </p:spPr>
        </p:pic>
        <p:pic>
          <p:nvPicPr>
            <p:cNvPr id="31" name="Picture 30">
              <a:extLst>
                <a:ext uri="{FF2B5EF4-FFF2-40B4-BE49-F238E27FC236}">
                  <a16:creationId xmlns:a16="http://schemas.microsoft.com/office/drawing/2014/main" id="{200697BE-33DF-D647-9027-E6C1A7352CB1}"/>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6172905" y="902474"/>
              <a:ext cx="409742" cy="512177"/>
            </a:xfrm>
            <a:prstGeom prst="rect">
              <a:avLst/>
            </a:prstGeom>
            <a:solidFill>
              <a:schemeClr val="accent5">
                <a:lumMod val="20000"/>
                <a:lumOff val="80000"/>
              </a:schemeClr>
            </a:solidFill>
            <a:ln>
              <a:solidFill>
                <a:srgbClr val="00B0F0"/>
              </a:solidFill>
            </a:ln>
          </p:spPr>
        </p:pic>
        <p:pic>
          <p:nvPicPr>
            <p:cNvPr id="32" name="Picture 31">
              <a:extLst>
                <a:ext uri="{FF2B5EF4-FFF2-40B4-BE49-F238E27FC236}">
                  <a16:creationId xmlns:a16="http://schemas.microsoft.com/office/drawing/2014/main" id="{014A9776-82C3-3C4A-8861-FD4C1F07A968}"/>
                </a:ext>
              </a:extLst>
            </p:cNvPr>
            <p:cNvPicPr>
              <a:picLocks/>
            </p:cNvPicPr>
            <p:nvPr/>
          </p:nvPicPr>
          <p:blipFill>
            <a:blip r:embed="rId8" cstate="screen">
              <a:extLst>
                <a:ext uri="{28A0092B-C50C-407E-A947-70E740481C1C}">
                  <a14:useLocalDpi xmlns:a14="http://schemas.microsoft.com/office/drawing/2010/main"/>
                </a:ext>
              </a:extLst>
            </a:blip>
            <a:srcRect/>
            <a:stretch/>
          </p:blipFill>
          <p:spPr>
            <a:xfrm>
              <a:off x="220305" y="920111"/>
              <a:ext cx="410455" cy="513069"/>
            </a:xfrm>
            <a:prstGeom prst="rect">
              <a:avLst/>
            </a:prstGeom>
            <a:solidFill>
              <a:schemeClr val="accent5">
                <a:lumMod val="20000"/>
                <a:lumOff val="80000"/>
              </a:schemeClr>
            </a:solidFill>
            <a:ln>
              <a:solidFill>
                <a:srgbClr val="00B0F0"/>
              </a:solidFill>
            </a:ln>
          </p:spPr>
        </p:pic>
        <p:pic>
          <p:nvPicPr>
            <p:cNvPr id="33" name="Picture 32">
              <a:extLst>
                <a:ext uri="{FF2B5EF4-FFF2-40B4-BE49-F238E27FC236}">
                  <a16:creationId xmlns:a16="http://schemas.microsoft.com/office/drawing/2014/main" id="{A535C3A0-0D79-6E4B-A672-E229770E72DD}"/>
                </a:ext>
              </a:extLst>
            </p:cNvPr>
            <p:cNvPicPr>
              <a:picLocks/>
            </p:cNvPicPr>
            <p:nvPr/>
          </p:nvPicPr>
          <p:blipFill rotWithShape="1">
            <a:blip r:embed="rId9" cstate="screen">
              <a:extLst>
                <a:ext uri="{28A0092B-C50C-407E-A947-70E740481C1C}">
                  <a14:useLocalDpi xmlns:a14="http://schemas.microsoft.com/office/drawing/2010/main"/>
                </a:ext>
              </a:extLst>
            </a:blip>
            <a:srcRect t="-745"/>
            <a:stretch/>
          </p:blipFill>
          <p:spPr>
            <a:xfrm>
              <a:off x="6548209" y="4482902"/>
              <a:ext cx="410455" cy="513069"/>
            </a:xfrm>
            <a:prstGeom prst="rect">
              <a:avLst/>
            </a:prstGeom>
            <a:solidFill>
              <a:schemeClr val="accent5">
                <a:lumMod val="20000"/>
                <a:lumOff val="80000"/>
              </a:schemeClr>
            </a:solidFill>
            <a:ln>
              <a:solidFill>
                <a:srgbClr val="00B0F0"/>
              </a:solidFill>
            </a:ln>
          </p:spPr>
        </p:pic>
        <p:pic>
          <p:nvPicPr>
            <p:cNvPr id="34" name="Picture 33">
              <a:extLst>
                <a:ext uri="{FF2B5EF4-FFF2-40B4-BE49-F238E27FC236}">
                  <a16:creationId xmlns:a16="http://schemas.microsoft.com/office/drawing/2014/main" id="{94DA8088-B92E-1241-ABA8-F368368C69DC}"/>
                </a:ext>
              </a:extLst>
            </p:cNvPr>
            <p:cNvPicPr>
              <a:picLocks/>
            </p:cNvPicPr>
            <p:nvPr/>
          </p:nvPicPr>
          <p:blipFill>
            <a:blip r:embed="rId10" cstate="screen">
              <a:extLst>
                <a:ext uri="{28A0092B-C50C-407E-A947-70E740481C1C}">
                  <a14:useLocalDpi xmlns:a14="http://schemas.microsoft.com/office/drawing/2010/main"/>
                </a:ext>
              </a:extLst>
            </a:blip>
            <a:srcRect/>
            <a:stretch/>
          </p:blipFill>
          <p:spPr>
            <a:xfrm>
              <a:off x="2237861" y="3797095"/>
              <a:ext cx="410455" cy="513069"/>
            </a:xfrm>
            <a:prstGeom prst="rect">
              <a:avLst/>
            </a:prstGeom>
            <a:solidFill>
              <a:schemeClr val="accent5">
                <a:lumMod val="20000"/>
                <a:lumOff val="80000"/>
              </a:schemeClr>
            </a:solidFill>
            <a:ln>
              <a:solidFill>
                <a:srgbClr val="00B0F0"/>
              </a:solidFill>
            </a:ln>
          </p:spPr>
        </p:pic>
        <p:pic>
          <p:nvPicPr>
            <p:cNvPr id="35" name="Picture 34">
              <a:extLst>
                <a:ext uri="{FF2B5EF4-FFF2-40B4-BE49-F238E27FC236}">
                  <a16:creationId xmlns:a16="http://schemas.microsoft.com/office/drawing/2014/main" id="{9B42EE77-EBF6-8445-939F-16861F19D6B2}"/>
                </a:ext>
              </a:extLst>
            </p:cNvPr>
            <p:cNvPicPr>
              <a:picLocks/>
            </p:cNvPicPr>
            <p:nvPr/>
          </p:nvPicPr>
          <p:blipFill rotWithShape="1">
            <a:blip r:embed="rId11" cstate="screen">
              <a:extLst>
                <a:ext uri="{28A0092B-C50C-407E-A947-70E740481C1C}">
                  <a14:useLocalDpi xmlns:a14="http://schemas.microsoft.com/office/drawing/2010/main"/>
                </a:ext>
              </a:extLst>
            </a:blip>
            <a:srcRect/>
            <a:stretch/>
          </p:blipFill>
          <p:spPr>
            <a:xfrm flipH="1">
              <a:off x="2234753" y="4482902"/>
              <a:ext cx="410455" cy="513069"/>
            </a:xfrm>
            <a:prstGeom prst="rect">
              <a:avLst/>
            </a:prstGeom>
            <a:solidFill>
              <a:schemeClr val="accent5">
                <a:lumMod val="20000"/>
                <a:lumOff val="80000"/>
              </a:schemeClr>
            </a:solidFill>
            <a:ln>
              <a:solidFill>
                <a:srgbClr val="00B0F0"/>
              </a:solidFill>
            </a:ln>
          </p:spPr>
        </p:pic>
        <p:sp>
          <p:nvSpPr>
            <p:cNvPr id="36" name="Text Box 6">
              <a:extLst>
                <a:ext uri="{FF2B5EF4-FFF2-40B4-BE49-F238E27FC236}">
                  <a16:creationId xmlns:a16="http://schemas.microsoft.com/office/drawing/2014/main" id="{742FF763-84F3-1140-B8A2-1C212EBBFC2D}"/>
                </a:ext>
              </a:extLst>
            </p:cNvPr>
            <p:cNvSpPr txBox="1">
              <a:spLocks noChangeArrowheads="1"/>
            </p:cNvSpPr>
            <p:nvPr/>
          </p:nvSpPr>
          <p:spPr bwMode="auto">
            <a:xfrm>
              <a:off x="618452" y="1998651"/>
              <a:ext cx="16276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Jet Propulsion Laboratory</a:t>
              </a:r>
              <a:br>
                <a:rPr kumimoji="0" lang="en-US" altLang="en-US" sz="1440" b="1" i="0" u="none" strike="noStrike" kern="1200" cap="none" spc="0" normalizeH="0" baseline="0" noProof="0" dirty="0">
                  <a:ln>
                    <a:noFill/>
                  </a:ln>
                  <a:solidFill>
                    <a:srgbClr val="5581E0"/>
                  </a:solidFill>
                  <a:effectLst/>
                  <a:uLnTx/>
                  <a:uFillTx/>
                  <a:latin typeface="Helvetica" pitchFamily="2" charset="0"/>
                  <a:ea typeface="ＭＳ Ｐゴシック" panose="020B0600070205080204" pitchFamily="34" charset="-128"/>
                  <a:cs typeface="Arial" panose="020B0604020202020204" pitchFamily="34" charset="0"/>
                </a:rPr>
              </a:b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Deep Space Robotic Rovers </a:t>
              </a:r>
              <a:b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b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and Networks</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Pasadena, CA</a:t>
              </a:r>
            </a:p>
          </p:txBody>
        </p:sp>
        <p:sp>
          <p:nvSpPr>
            <p:cNvPr id="37" name="Text Box 5">
              <a:extLst>
                <a:ext uri="{FF2B5EF4-FFF2-40B4-BE49-F238E27FC236}">
                  <a16:creationId xmlns:a16="http://schemas.microsoft.com/office/drawing/2014/main" id="{147DCFB3-76F7-2940-BDED-3787048B97C5}"/>
                </a:ext>
              </a:extLst>
            </p:cNvPr>
            <p:cNvSpPr txBox="1">
              <a:spLocks noChangeArrowheads="1"/>
            </p:cNvSpPr>
            <p:nvPr/>
          </p:nvSpPr>
          <p:spPr bwMode="auto">
            <a:xfrm>
              <a:off x="587305" y="3817460"/>
              <a:ext cx="1644725" cy="5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320" b="1" i="0" u="none" strike="noStrike" kern="1200" cap="none" spc="0" normalizeH="0" baseline="0" noProof="0" dirty="0">
                  <a:ln>
                    <a:noFill/>
                  </a:ln>
                  <a:solidFill>
                    <a:srgbClr val="02CDFF"/>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Johnson Space Center</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80" b="1"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Narrow" panose="020B0604020202020204" pitchFamily="34" charset="0"/>
                </a:rPr>
                <a:t>Human Space Flight Operations</a:t>
              </a:r>
            </a:p>
            <a:p>
              <a:pPr marL="0" marR="0" lvl="0" indent="0" algn="l" defTabSz="54864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60" b="1" i="1"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rPr>
                <a:t>Houston, TX</a:t>
              </a:r>
            </a:p>
          </p:txBody>
        </p:sp>
        <p:pic>
          <p:nvPicPr>
            <p:cNvPr id="38" name="Picture 37">
              <a:extLst>
                <a:ext uri="{FF2B5EF4-FFF2-40B4-BE49-F238E27FC236}">
                  <a16:creationId xmlns:a16="http://schemas.microsoft.com/office/drawing/2014/main" id="{98FA1401-24AC-0944-8779-8E88DC3C9959}"/>
                </a:ext>
              </a:extLst>
            </p:cNvPr>
            <p:cNvPicPr preferRelativeResize="0">
              <a:picLocks/>
            </p:cNvPicPr>
            <p:nvPr/>
          </p:nvPicPr>
          <p:blipFill rotWithShape="1">
            <a:blip r:embed="rId12" cstate="screen">
              <a:extLst>
                <a:ext uri="{28A0092B-C50C-407E-A947-70E740481C1C}">
                  <a14:useLocalDpi xmlns:a14="http://schemas.microsoft.com/office/drawing/2010/main"/>
                </a:ext>
              </a:extLst>
            </a:blip>
            <a:srcRect t="-513"/>
            <a:stretch/>
          </p:blipFill>
          <p:spPr>
            <a:xfrm>
              <a:off x="210009" y="2081380"/>
              <a:ext cx="410455" cy="513069"/>
            </a:xfrm>
            <a:prstGeom prst="rect">
              <a:avLst/>
            </a:prstGeom>
            <a:solidFill>
              <a:schemeClr val="accent5">
                <a:lumMod val="20000"/>
                <a:lumOff val="80000"/>
              </a:schemeClr>
            </a:solidFill>
            <a:ln>
              <a:solidFill>
                <a:srgbClr val="00B0F0"/>
              </a:solidFill>
            </a:ln>
          </p:spPr>
        </p:pic>
        <p:pic>
          <p:nvPicPr>
            <p:cNvPr id="39" name="Picture 38">
              <a:extLst>
                <a:ext uri="{FF2B5EF4-FFF2-40B4-BE49-F238E27FC236}">
                  <a16:creationId xmlns:a16="http://schemas.microsoft.com/office/drawing/2014/main" id="{7C72DF0F-9657-644D-AAFF-6F3C5A2733CE}"/>
                </a:ext>
              </a:extLst>
            </p:cNvPr>
            <p:cNvPicPr>
              <a:picLocks/>
            </p:cNvPicPr>
            <p:nvPr/>
          </p:nvPicPr>
          <p:blipFill rotWithShape="1">
            <a:blip r:embed="rId13" cstate="screen">
              <a:extLst>
                <a:ext uri="{28A0092B-C50C-407E-A947-70E740481C1C}">
                  <a14:useLocalDpi xmlns:a14="http://schemas.microsoft.com/office/drawing/2010/main"/>
                </a:ext>
              </a:extLst>
            </a:blip>
            <a:srcRect/>
            <a:stretch/>
          </p:blipFill>
          <p:spPr>
            <a:xfrm>
              <a:off x="210020" y="2636517"/>
              <a:ext cx="410455" cy="513069"/>
            </a:xfrm>
            <a:prstGeom prst="rect">
              <a:avLst/>
            </a:prstGeom>
            <a:solidFill>
              <a:schemeClr val="accent5">
                <a:lumMod val="20000"/>
                <a:lumOff val="80000"/>
              </a:schemeClr>
            </a:solidFill>
            <a:ln>
              <a:solidFill>
                <a:srgbClr val="00B0F0"/>
              </a:solidFill>
            </a:ln>
          </p:spPr>
        </p:pic>
        <p:pic>
          <p:nvPicPr>
            <p:cNvPr id="40" name="Picture 39">
              <a:extLst>
                <a:ext uri="{FF2B5EF4-FFF2-40B4-BE49-F238E27FC236}">
                  <a16:creationId xmlns:a16="http://schemas.microsoft.com/office/drawing/2014/main" id="{44FE6FE2-9C36-794F-BB59-3844ED8061A2}"/>
                </a:ext>
              </a:extLst>
            </p:cNvPr>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205180" y="3848861"/>
              <a:ext cx="410455" cy="512002"/>
            </a:xfrm>
            <a:prstGeom prst="rect">
              <a:avLst/>
            </a:prstGeom>
            <a:solidFill>
              <a:schemeClr val="accent5">
                <a:lumMod val="20000"/>
                <a:lumOff val="80000"/>
              </a:schemeClr>
            </a:solidFill>
            <a:ln>
              <a:solidFill>
                <a:srgbClr val="00B0F0"/>
              </a:solidFill>
            </a:ln>
          </p:spPr>
        </p:pic>
        <p:pic>
          <p:nvPicPr>
            <p:cNvPr id="41" name="Picture 40">
              <a:extLst>
                <a:ext uri="{FF2B5EF4-FFF2-40B4-BE49-F238E27FC236}">
                  <a16:creationId xmlns:a16="http://schemas.microsoft.com/office/drawing/2014/main" id="{C993F44B-8DC7-D745-92B3-88B244297ECE}"/>
                </a:ext>
              </a:extLst>
            </p:cNvPr>
            <p:cNvPicPr>
              <a:picLocks/>
            </p:cNvPicPr>
            <p:nvPr/>
          </p:nvPicPr>
          <p:blipFill>
            <a:blip r:embed="rId15" cstate="screen">
              <a:extLst>
                <a:ext uri="{28A0092B-C50C-407E-A947-70E740481C1C}">
                  <a14:useLocalDpi xmlns:a14="http://schemas.microsoft.com/office/drawing/2010/main"/>
                </a:ext>
              </a:extLst>
            </a:blip>
            <a:srcRect/>
            <a:stretch/>
          </p:blipFill>
          <p:spPr>
            <a:xfrm>
              <a:off x="658177" y="4410268"/>
              <a:ext cx="410455" cy="513069"/>
            </a:xfrm>
            <a:prstGeom prst="rect">
              <a:avLst/>
            </a:prstGeom>
            <a:solidFill>
              <a:schemeClr val="accent5">
                <a:lumMod val="20000"/>
                <a:lumOff val="80000"/>
              </a:schemeClr>
            </a:solidFill>
            <a:ln>
              <a:solidFill>
                <a:srgbClr val="00B0F0"/>
              </a:solidFill>
            </a:ln>
          </p:spPr>
        </p:pic>
        <p:pic>
          <p:nvPicPr>
            <p:cNvPr id="42" name="Picture 41">
              <a:extLst>
                <a:ext uri="{FF2B5EF4-FFF2-40B4-BE49-F238E27FC236}">
                  <a16:creationId xmlns:a16="http://schemas.microsoft.com/office/drawing/2014/main" id="{25A4E8A7-0727-FD44-AF8C-65FD97D4DE97}"/>
                </a:ext>
              </a:extLst>
            </p:cNvPr>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204998" y="4409672"/>
              <a:ext cx="410455" cy="513069"/>
            </a:xfrm>
            <a:prstGeom prst="rect">
              <a:avLst/>
            </a:prstGeom>
            <a:solidFill>
              <a:schemeClr val="accent5">
                <a:lumMod val="20000"/>
                <a:lumOff val="80000"/>
              </a:schemeClr>
            </a:solidFill>
            <a:ln>
              <a:solidFill>
                <a:srgbClr val="00B0F0"/>
              </a:solidFill>
            </a:ln>
          </p:spPr>
        </p:pic>
        <p:sp>
          <p:nvSpPr>
            <p:cNvPr id="43" name="TextBox 42">
              <a:extLst>
                <a:ext uri="{FF2B5EF4-FFF2-40B4-BE49-F238E27FC236}">
                  <a16:creationId xmlns:a16="http://schemas.microsoft.com/office/drawing/2014/main" id="{704E379B-A8AB-2648-8B45-88737882E3E0}"/>
                </a:ext>
              </a:extLst>
            </p:cNvPr>
            <p:cNvSpPr txBox="1"/>
            <p:nvPr/>
          </p:nvSpPr>
          <p:spPr>
            <a:xfrm>
              <a:off x="619786" y="2577301"/>
              <a:ext cx="1084212" cy="723275"/>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Charles E. Bray, Jr. </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Mary Helen Ruiz</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Matthew B. Christian</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Tara A. Every</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Anna N. </a:t>
              </a:r>
              <a:r>
                <a:rPr kumimoji="0" lang="en-US" sz="84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Hovano</a:t>
              </a:r>
              <a:endPar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4" name="Picture 43">
              <a:extLst>
                <a:ext uri="{FF2B5EF4-FFF2-40B4-BE49-F238E27FC236}">
                  <a16:creationId xmlns:a16="http://schemas.microsoft.com/office/drawing/2014/main" id="{A65F8987-CC50-AB4F-8E6C-C39F6E7C1BF8}"/>
                </a:ext>
              </a:extLst>
            </p:cNvPr>
            <p:cNvPicPr>
              <a:picLocks/>
            </p:cNvPicPr>
            <p:nvPr/>
          </p:nvPicPr>
          <p:blipFill rotWithShape="1">
            <a:blip r:embed="rId17" cstate="screen">
              <a:extLst>
                <a:ext uri="{28A0092B-C50C-407E-A947-70E740481C1C}">
                  <a14:useLocalDpi xmlns:a14="http://schemas.microsoft.com/office/drawing/2010/main"/>
                </a:ext>
              </a:extLst>
            </a:blip>
            <a:srcRect/>
            <a:stretch/>
          </p:blipFill>
          <p:spPr>
            <a:xfrm>
              <a:off x="210009" y="3189123"/>
              <a:ext cx="410455" cy="513069"/>
            </a:xfrm>
            <a:prstGeom prst="rect">
              <a:avLst/>
            </a:prstGeom>
            <a:solidFill>
              <a:schemeClr val="accent5">
                <a:lumMod val="20000"/>
                <a:lumOff val="80000"/>
              </a:schemeClr>
            </a:solidFill>
            <a:ln>
              <a:solidFill>
                <a:srgbClr val="00B0F0"/>
              </a:solidFill>
            </a:ln>
          </p:spPr>
        </p:pic>
        <p:sp>
          <p:nvSpPr>
            <p:cNvPr id="45" name="Rectangle 44">
              <a:extLst>
                <a:ext uri="{FF2B5EF4-FFF2-40B4-BE49-F238E27FC236}">
                  <a16:creationId xmlns:a16="http://schemas.microsoft.com/office/drawing/2014/main" id="{9F712B91-02A7-DD47-AC82-3BF13381CFD3}"/>
                </a:ext>
              </a:extLst>
            </p:cNvPr>
            <p:cNvSpPr/>
            <p:nvPr/>
          </p:nvSpPr>
          <p:spPr>
            <a:xfrm>
              <a:off x="1044782" y="4343139"/>
              <a:ext cx="1102515" cy="507832"/>
            </a:xfrm>
            <a:prstGeom prst="rect">
              <a:avLst/>
            </a:prstGeom>
          </p:spPr>
          <p:txBody>
            <a:bodyPr wrap="square">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Robert E. Watts</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Monica F. Craft</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84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Tumarrow</a:t>
              </a:r>
              <a:r>
                <a:rPr kumimoji="0" lang="en-US" sz="84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Romain</a:t>
              </a:r>
            </a:p>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840" b="0" i="1" u="none" strike="noStrike" kern="1200" cap="none" spc="0" normalizeH="0" baseline="0" noProof="0" dirty="0">
                <a:ln>
                  <a:noFill/>
                </a:ln>
                <a:solidFill>
                  <a:srgbClr val="000000"/>
                </a:solidFill>
                <a:effectLst/>
                <a:uLnTx/>
                <a:uFillTx/>
                <a:latin typeface="Helvetica" pitchFamily="2" charset="0"/>
                <a:ea typeface="+mn-ea"/>
                <a:cs typeface="Arial Narrow"/>
              </a:endParaRPr>
            </a:p>
          </p:txBody>
        </p:sp>
        <p:pic>
          <p:nvPicPr>
            <p:cNvPr id="46" name="Picture 45">
              <a:extLst>
                <a:ext uri="{FF2B5EF4-FFF2-40B4-BE49-F238E27FC236}">
                  <a16:creationId xmlns:a16="http://schemas.microsoft.com/office/drawing/2014/main" id="{C4A6A726-4B73-3348-A6F7-B778F9045144}"/>
                </a:ext>
              </a:extLst>
            </p:cNvPr>
            <p:cNvPicPr>
              <a:picLocks/>
            </p:cNvPicPr>
            <p:nvPr/>
          </p:nvPicPr>
          <p:blipFill rotWithShape="1">
            <a:blip r:embed="rId18" cstate="screen">
              <a:extLst>
                <a:ext uri="{28A0092B-C50C-407E-A947-70E740481C1C}">
                  <a14:useLocalDpi xmlns:a14="http://schemas.microsoft.com/office/drawing/2010/main"/>
                </a:ext>
              </a:extLst>
            </a:blip>
            <a:srcRect r="-192"/>
            <a:stretch/>
          </p:blipFill>
          <p:spPr>
            <a:xfrm>
              <a:off x="1113866" y="3188209"/>
              <a:ext cx="410455" cy="513069"/>
            </a:xfrm>
            <a:prstGeom prst="rect">
              <a:avLst/>
            </a:prstGeom>
            <a:solidFill>
              <a:schemeClr val="accent5">
                <a:lumMod val="20000"/>
                <a:lumOff val="80000"/>
              </a:schemeClr>
            </a:solidFill>
            <a:ln>
              <a:solidFill>
                <a:srgbClr val="00B0F0"/>
              </a:solidFill>
            </a:ln>
          </p:spPr>
        </p:pic>
        <p:pic>
          <p:nvPicPr>
            <p:cNvPr id="47" name="Picture 46">
              <a:extLst>
                <a:ext uri="{FF2B5EF4-FFF2-40B4-BE49-F238E27FC236}">
                  <a16:creationId xmlns:a16="http://schemas.microsoft.com/office/drawing/2014/main" id="{693FF7E6-6573-BD4A-B356-1BFA8172122C}"/>
                </a:ext>
              </a:extLst>
            </p:cNvPr>
            <p:cNvPicPr preferRelativeResize="0">
              <a:picLocks/>
            </p:cNvPicPr>
            <p:nvPr/>
          </p:nvPicPr>
          <p:blipFill rotWithShape="1">
            <a:blip r:embed="rId19" cstate="screen">
              <a:extLst>
                <a:ext uri="{28A0092B-C50C-407E-A947-70E740481C1C}">
                  <a14:useLocalDpi xmlns:a14="http://schemas.microsoft.com/office/drawing/2010/main"/>
                </a:ext>
              </a:extLst>
            </a:blip>
            <a:srcRect/>
            <a:stretch/>
          </p:blipFill>
          <p:spPr>
            <a:xfrm>
              <a:off x="664012" y="3188209"/>
              <a:ext cx="410455" cy="513069"/>
            </a:xfrm>
            <a:prstGeom prst="rect">
              <a:avLst/>
            </a:prstGeom>
            <a:solidFill>
              <a:schemeClr val="accent5">
                <a:lumMod val="20000"/>
                <a:lumOff val="80000"/>
              </a:schemeClr>
            </a:solidFill>
            <a:ln>
              <a:solidFill>
                <a:srgbClr val="00B0F0"/>
              </a:solidFill>
            </a:ln>
          </p:spPr>
        </p:pic>
        <p:pic>
          <p:nvPicPr>
            <p:cNvPr id="48" name="Picture 47">
              <a:extLst>
                <a:ext uri="{FF2B5EF4-FFF2-40B4-BE49-F238E27FC236}">
                  <a16:creationId xmlns:a16="http://schemas.microsoft.com/office/drawing/2014/main" id="{E15902CF-5E97-3544-8910-4F54047B9388}"/>
                </a:ext>
              </a:extLst>
            </p:cNvPr>
            <p:cNvPicPr>
              <a:picLocks/>
            </p:cNvPicPr>
            <p:nvPr/>
          </p:nvPicPr>
          <p:blipFill rotWithShape="1">
            <a:blip r:embed="rId20" cstate="screen">
              <a:extLst>
                <a:ext uri="{28A0092B-C50C-407E-A947-70E740481C1C}">
                  <a14:useLocalDpi xmlns:a14="http://schemas.microsoft.com/office/drawing/2010/main"/>
                </a:ext>
              </a:extLst>
            </a:blip>
            <a:srcRect/>
            <a:stretch/>
          </p:blipFill>
          <p:spPr>
            <a:xfrm>
              <a:off x="8521564" y="942329"/>
              <a:ext cx="410455" cy="513069"/>
            </a:xfrm>
            <a:prstGeom prst="rect">
              <a:avLst/>
            </a:prstGeom>
            <a:solidFill>
              <a:schemeClr val="accent5">
                <a:lumMod val="20000"/>
                <a:lumOff val="80000"/>
              </a:schemeClr>
            </a:solidFill>
            <a:ln>
              <a:solidFill>
                <a:srgbClr val="00B0F0"/>
              </a:solidFill>
            </a:ln>
          </p:spPr>
        </p:pic>
        <p:cxnSp>
          <p:nvCxnSpPr>
            <p:cNvPr id="49" name="Straight Connector 48">
              <a:extLst>
                <a:ext uri="{FF2B5EF4-FFF2-40B4-BE49-F238E27FC236}">
                  <a16:creationId xmlns:a16="http://schemas.microsoft.com/office/drawing/2014/main" id="{E9C83198-BE77-EF4A-9643-CFB016E1857C}"/>
                </a:ext>
              </a:extLst>
            </p:cNvPr>
            <p:cNvCxnSpPr>
              <a:cxnSpLocks/>
            </p:cNvCxnSpPr>
            <p:nvPr/>
          </p:nvCxnSpPr>
          <p:spPr>
            <a:xfrm flipV="1">
              <a:off x="5529367" y="3592858"/>
              <a:ext cx="0" cy="501406"/>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D5DFA882-11C3-F340-84C7-6DF6949E8434}"/>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8528544" y="1500249"/>
              <a:ext cx="410455" cy="513069"/>
            </a:xfrm>
            <a:prstGeom prst="rect">
              <a:avLst/>
            </a:prstGeom>
            <a:solidFill>
              <a:schemeClr val="accent5">
                <a:lumMod val="20000"/>
                <a:lumOff val="80000"/>
              </a:schemeClr>
            </a:solidFill>
            <a:ln>
              <a:solidFill>
                <a:srgbClr val="00B0F0"/>
              </a:solidFill>
            </a:ln>
          </p:spPr>
        </p:pic>
        <p:pic>
          <p:nvPicPr>
            <p:cNvPr id="51" name="Picture 50">
              <a:extLst>
                <a:ext uri="{FF2B5EF4-FFF2-40B4-BE49-F238E27FC236}">
                  <a16:creationId xmlns:a16="http://schemas.microsoft.com/office/drawing/2014/main" id="{0967261C-6E9D-DD49-BCFF-329ACD9C4F55}"/>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525188" y="2053676"/>
              <a:ext cx="407796" cy="513069"/>
            </a:xfrm>
            <a:prstGeom prst="rect">
              <a:avLst/>
            </a:prstGeom>
            <a:solidFill>
              <a:schemeClr val="accent5">
                <a:lumMod val="20000"/>
                <a:lumOff val="80000"/>
              </a:schemeClr>
            </a:solidFill>
            <a:ln>
              <a:solidFill>
                <a:srgbClr val="00B0F0"/>
              </a:solidFill>
            </a:ln>
          </p:spPr>
        </p:pic>
      </p:grpSp>
      <p:sp>
        <p:nvSpPr>
          <p:cNvPr id="53" name="Title 1">
            <a:extLst>
              <a:ext uri="{FF2B5EF4-FFF2-40B4-BE49-F238E27FC236}">
                <a16:creationId xmlns:a16="http://schemas.microsoft.com/office/drawing/2014/main" id="{DE880FC5-6836-5445-919E-D3525C7DA290}"/>
              </a:ext>
            </a:extLst>
          </p:cNvPr>
          <p:cNvSpPr>
            <a:spLocks noGrp="1"/>
          </p:cNvSpPr>
          <p:nvPr>
            <p:ph type="title"/>
          </p:nvPr>
        </p:nvSpPr>
        <p:spPr>
          <a:xfrm>
            <a:off x="849851" y="60725"/>
            <a:ext cx="10972801" cy="693164"/>
          </a:xfrm>
        </p:spPr>
        <p:txBody>
          <a:bodyPr>
            <a:noAutofit/>
          </a:bodyPr>
          <a:lstStyle/>
          <a:p>
            <a:pPr algn="ctr">
              <a:lnSpc>
                <a:spcPts val="3360"/>
              </a:lnSpc>
            </a:pPr>
            <a:r>
              <a:rPr lang="en-US" sz="2880" dirty="0"/>
              <a:t>NASA Small Business Specialists Around the Country</a:t>
            </a:r>
          </a:p>
        </p:txBody>
      </p:sp>
    </p:spTree>
    <p:extLst>
      <p:ext uri="{BB962C8B-B14F-4D97-AF65-F5344CB8AC3E}">
        <p14:creationId xmlns:p14="http://schemas.microsoft.com/office/powerpoint/2010/main" val="2194752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B29E-3BDB-4C4F-8717-15FA94A4F059}"/>
              </a:ext>
            </a:extLst>
          </p:cNvPr>
          <p:cNvSpPr>
            <a:spLocks noGrp="1"/>
          </p:cNvSpPr>
          <p:nvPr>
            <p:ph type="title"/>
          </p:nvPr>
        </p:nvSpPr>
        <p:spPr>
          <a:xfrm>
            <a:off x="1146502" y="373107"/>
            <a:ext cx="9464040" cy="892175"/>
          </a:xfrm>
        </p:spPr>
        <p:txBody>
          <a:bodyPr>
            <a:noAutofit/>
          </a:bodyPr>
          <a:lstStyle/>
          <a:p>
            <a:pPr algn="r"/>
            <a:r>
              <a:rPr lang="en-US" sz="2160" dirty="0">
                <a:solidFill>
                  <a:srgbClr val="FFFFFF"/>
                </a:solidFill>
                <a:effectLst>
                  <a:outerShdw blurRad="38100" dist="38100" dir="2700000" algn="tl">
                    <a:srgbClr val="000000">
                      <a:alpha val="43137"/>
                    </a:srgbClr>
                  </a:outerShdw>
                </a:effectLst>
              </a:rPr>
              <a:t>NASA Agency October - September FY23</a:t>
            </a:r>
            <a:br>
              <a:rPr lang="en-US" sz="2160" dirty="0">
                <a:solidFill>
                  <a:srgbClr val="FFFFFF"/>
                </a:solidFill>
                <a:effectLst>
                  <a:outerShdw blurRad="38100" dist="38100" dir="2700000" algn="tl">
                    <a:srgbClr val="000000">
                      <a:alpha val="43137"/>
                    </a:srgbClr>
                  </a:outerShdw>
                </a:effectLst>
              </a:rPr>
            </a:br>
            <a:r>
              <a:rPr lang="en-US" sz="2160" dirty="0">
                <a:solidFill>
                  <a:srgbClr val="FFFFFF"/>
                </a:solidFill>
                <a:effectLst>
                  <a:outerShdw blurRad="38100" dist="38100" dir="2700000" algn="tl">
                    <a:srgbClr val="000000">
                      <a:alpha val="43137"/>
                    </a:srgbClr>
                  </a:outerShdw>
                </a:effectLst>
              </a:rPr>
              <a:t>Prime Goals vs. Actual Percentages</a:t>
            </a:r>
            <a:br>
              <a:rPr lang="en-US" sz="1920" dirty="0">
                <a:solidFill>
                  <a:srgbClr val="FFFFFF"/>
                </a:solidFill>
              </a:rPr>
            </a:br>
            <a:r>
              <a:rPr lang="en-US" sz="1440" dirty="0">
                <a:solidFill>
                  <a:srgbClr val="FFFFFF"/>
                </a:solidFill>
                <a:ea typeface="Arial Narrow" pitchFamily="34" charset="0"/>
              </a:rPr>
              <a:t>Data generated October 17, 2023 from SAM.GOV</a:t>
            </a:r>
            <a:endParaRPr lang="en-US" sz="1320" dirty="0"/>
          </a:p>
        </p:txBody>
      </p:sp>
      <p:sp>
        <p:nvSpPr>
          <p:cNvPr id="4" name="Slide Number Placeholder 3">
            <a:extLst>
              <a:ext uri="{FF2B5EF4-FFF2-40B4-BE49-F238E27FC236}">
                <a16:creationId xmlns:a16="http://schemas.microsoft.com/office/drawing/2014/main" id="{0FE2877F-D982-C548-9404-3D00EE9FA2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8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66E73CE8-D914-231D-EF36-873B35704C92}"/>
              </a:ext>
            </a:extLst>
          </p:cNvPr>
          <p:cNvPicPr>
            <a:picLocks/>
          </p:cNvPicPr>
          <p:nvPr/>
        </p:nvPicPr>
        <p:blipFill>
          <a:blip r:embed="rId3"/>
          <a:stretch>
            <a:fillRect/>
          </a:stretch>
        </p:blipFill>
        <p:spPr>
          <a:xfrm>
            <a:off x="6096000" y="1679386"/>
            <a:ext cx="4443984" cy="2095500"/>
          </a:xfrm>
          <a:prstGeom prst="rect">
            <a:avLst/>
          </a:prstGeom>
        </p:spPr>
      </p:pic>
      <p:graphicFrame>
        <p:nvGraphicFramePr>
          <p:cNvPr id="6" name="Chart 5">
            <a:extLst>
              <a:ext uri="{FF2B5EF4-FFF2-40B4-BE49-F238E27FC236}">
                <a16:creationId xmlns:a16="http://schemas.microsoft.com/office/drawing/2014/main" id="{00000000-0008-0000-0200-000003000000}"/>
              </a:ext>
            </a:extLst>
          </p:cNvPr>
          <p:cNvGraphicFramePr>
            <a:graphicFrameLocks/>
          </p:cNvGraphicFramePr>
          <p:nvPr/>
        </p:nvGraphicFramePr>
        <p:xfrm>
          <a:off x="719214" y="1754449"/>
          <a:ext cx="10819130" cy="49062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27677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97668-E3AD-4E6F-8BFB-91DEB5AA333C}"/>
              </a:ext>
            </a:extLst>
          </p:cNvPr>
          <p:cNvSpPr>
            <a:spLocks noGrp="1"/>
          </p:cNvSpPr>
          <p:nvPr>
            <p:ph type="title"/>
          </p:nvPr>
        </p:nvSpPr>
        <p:spPr/>
        <p:txBody>
          <a:bodyPr>
            <a:normAutofit/>
          </a:bodyPr>
          <a:lstStyle/>
          <a:p>
            <a:pPr algn="r"/>
            <a:r>
              <a:rPr lang="en-US" sz="1920" dirty="0">
                <a:solidFill>
                  <a:srgbClr val="FFFFFF"/>
                </a:solidFill>
              </a:rPr>
              <a:t>NASA FY 22 Subcontracting Goals vs. Actual Percentages</a:t>
            </a:r>
            <a:br>
              <a:rPr lang="en-US" sz="1440" dirty="0">
                <a:solidFill>
                  <a:srgbClr val="FFFFFF"/>
                </a:solidFill>
              </a:rPr>
            </a:br>
            <a:r>
              <a:rPr lang="en-US" sz="1440" b="0" dirty="0">
                <a:solidFill>
                  <a:srgbClr val="FFFFFF"/>
                </a:solidFill>
              </a:rPr>
              <a:t>Data pulled </a:t>
            </a:r>
            <a:r>
              <a:rPr lang="en-US" sz="1440" dirty="0">
                <a:solidFill>
                  <a:srgbClr val="FFFFFF"/>
                </a:solidFill>
              </a:rPr>
              <a:t>March 16, 2023 </a:t>
            </a:r>
            <a:r>
              <a:rPr lang="en-US" sz="1440" b="0" dirty="0">
                <a:solidFill>
                  <a:srgbClr val="FFFFFF"/>
                </a:solidFill>
              </a:rPr>
              <a:t>from </a:t>
            </a:r>
            <a:r>
              <a:rPr lang="en-US" sz="1440" b="0" dirty="0" err="1">
                <a:solidFill>
                  <a:srgbClr val="FFFFFF"/>
                </a:solidFill>
              </a:rPr>
              <a:t>eSRS</a:t>
            </a:r>
            <a:endParaRPr lang="en-US" sz="1440" dirty="0"/>
          </a:p>
        </p:txBody>
      </p:sp>
      <p:sp>
        <p:nvSpPr>
          <p:cNvPr id="4" name="Slide Number Placeholder 3">
            <a:extLst>
              <a:ext uri="{FF2B5EF4-FFF2-40B4-BE49-F238E27FC236}">
                <a16:creationId xmlns:a16="http://schemas.microsoft.com/office/drawing/2014/main" id="{EF700FBA-3B47-418F-95E0-3F1E9DD2E899}"/>
              </a:ext>
            </a:extLst>
          </p:cNvPr>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a:ln>
                  <a:noFill/>
                </a:ln>
                <a:solidFill>
                  <a:srgbClr val="000000">
                    <a:tint val="75000"/>
                  </a:srgb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17</a:t>
            </a:fld>
            <a:endParaRPr kumimoji="0" lang="en-US" sz="108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graphicFrame>
        <p:nvGraphicFramePr>
          <p:cNvPr id="11" name="Chart 10">
            <a:extLst>
              <a:ext uri="{FF2B5EF4-FFF2-40B4-BE49-F238E27FC236}">
                <a16:creationId xmlns:a16="http://schemas.microsoft.com/office/drawing/2014/main" id="{00000000-0008-0000-0000-0000960C0000}"/>
              </a:ext>
            </a:extLst>
          </p:cNvPr>
          <p:cNvGraphicFramePr>
            <a:graphicFrameLocks/>
          </p:cNvGraphicFramePr>
          <p:nvPr/>
        </p:nvGraphicFramePr>
        <p:xfrm>
          <a:off x="1021080" y="1500244"/>
          <a:ext cx="9464040" cy="4890395"/>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a:extLst>
              <a:ext uri="{FF2B5EF4-FFF2-40B4-BE49-F238E27FC236}">
                <a16:creationId xmlns:a16="http://schemas.microsoft.com/office/drawing/2014/main" id="{3C742E93-3B8D-438D-A72D-8C059541E376}"/>
              </a:ext>
            </a:extLst>
          </p:cNvPr>
          <p:cNvPicPr>
            <a:picLocks noChangeAspect="1"/>
          </p:cNvPicPr>
          <p:nvPr/>
        </p:nvPicPr>
        <p:blipFill>
          <a:blip r:embed="rId3"/>
          <a:stretch>
            <a:fillRect/>
          </a:stretch>
        </p:blipFill>
        <p:spPr>
          <a:xfrm>
            <a:off x="6929120" y="1680209"/>
            <a:ext cx="4008120" cy="2406259"/>
          </a:xfrm>
          <a:prstGeom prst="rect">
            <a:avLst/>
          </a:prstGeom>
        </p:spPr>
      </p:pic>
    </p:spTree>
    <p:extLst>
      <p:ext uri="{BB962C8B-B14F-4D97-AF65-F5344CB8AC3E}">
        <p14:creationId xmlns:p14="http://schemas.microsoft.com/office/powerpoint/2010/main" val="4292968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22D74E-6ABF-4032-B6A3-E964D349F0C5}"/>
              </a:ext>
            </a:extLst>
          </p:cNvPr>
          <p:cNvSpPr>
            <a:spLocks noGrp="1"/>
          </p:cNvSpPr>
          <p:nvPr>
            <p:ph type="title"/>
          </p:nvPr>
        </p:nvSpPr>
        <p:spPr>
          <a:xfrm>
            <a:off x="1560829" y="363253"/>
            <a:ext cx="9464040" cy="892175"/>
          </a:xfrm>
        </p:spPr>
        <p:txBody>
          <a:bodyPr>
            <a:noAutofit/>
          </a:bodyPr>
          <a:lstStyle/>
          <a:p>
            <a:pPr algn="ctr"/>
            <a:r>
              <a:rPr lang="en-US" sz="2400" dirty="0"/>
              <a:t>FY18-FY22 OSBP Prime and Subcontracting Dollars Trend </a:t>
            </a:r>
            <a:endParaRPr lang="en-US" sz="2160" dirty="0"/>
          </a:p>
        </p:txBody>
      </p:sp>
      <p:sp>
        <p:nvSpPr>
          <p:cNvPr id="5" name="Slide Number Placeholder 4">
            <a:extLst>
              <a:ext uri="{FF2B5EF4-FFF2-40B4-BE49-F238E27FC236}">
                <a16:creationId xmlns:a16="http://schemas.microsoft.com/office/drawing/2014/main" id="{19C9AA0F-91E1-4B20-B533-9146F293F3FD}"/>
              </a:ext>
            </a:extLst>
          </p:cNvPr>
          <p:cNvSpPr>
            <a:spLocks noGrp="1"/>
          </p:cNvSpPr>
          <p:nvPr>
            <p:ph type="sldNum" sz="quarter" idx="12"/>
          </p:nvPr>
        </p:nvSpPr>
        <p:spPr/>
        <p:txBody>
          <a:bodyPr/>
          <a:lstStyle/>
          <a:p>
            <a:pPr marL="0" marR="0" lvl="0" indent="0" algn="r" defTabSz="444398"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a:ln>
                  <a:noFill/>
                </a:ln>
                <a:solidFill>
                  <a:srgbClr val="000000">
                    <a:tint val="75000"/>
                  </a:srgbClr>
                </a:solidFill>
                <a:effectLst/>
                <a:uLnTx/>
                <a:uFillTx/>
                <a:latin typeface="Arial" panose="020B0604020202020204"/>
                <a:ea typeface="+mn-ea"/>
                <a:cs typeface="+mn-cs"/>
              </a:rPr>
              <a:pPr marL="0" marR="0" lvl="0" indent="0" algn="r" defTabSz="444398" rtl="0" eaLnBrk="1" fontAlgn="auto" latinLnBrk="0" hangingPunct="1">
                <a:lnSpc>
                  <a:spcPct val="100000"/>
                </a:lnSpc>
                <a:spcBef>
                  <a:spcPts val="0"/>
                </a:spcBef>
                <a:spcAft>
                  <a:spcPts val="0"/>
                </a:spcAft>
                <a:buClrTx/>
                <a:buSzTx/>
                <a:buFontTx/>
                <a:buNone/>
                <a:tabLst/>
                <a:defRPr/>
              </a:pPr>
              <a:t>18</a:t>
            </a:fld>
            <a:endParaRPr kumimoji="0" lang="en-US" sz="108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CA4AB8E0-F86B-4218-8C45-CBF95E89D927}"/>
              </a:ext>
            </a:extLst>
          </p:cNvPr>
          <p:cNvPicPr>
            <a:picLocks noChangeAspect="1"/>
          </p:cNvPicPr>
          <p:nvPr/>
        </p:nvPicPr>
        <p:blipFill>
          <a:blip r:embed="rId2"/>
          <a:stretch>
            <a:fillRect/>
          </a:stretch>
        </p:blipFill>
        <p:spPr>
          <a:xfrm>
            <a:off x="1605280" y="1663047"/>
            <a:ext cx="9222740" cy="2898793"/>
          </a:xfrm>
          <a:prstGeom prst="rect">
            <a:avLst/>
          </a:prstGeom>
        </p:spPr>
      </p:pic>
      <p:pic>
        <p:nvPicPr>
          <p:cNvPr id="22" name="Picture 21">
            <a:extLst>
              <a:ext uri="{FF2B5EF4-FFF2-40B4-BE49-F238E27FC236}">
                <a16:creationId xmlns:a16="http://schemas.microsoft.com/office/drawing/2014/main" id="{85530E45-CCD7-45BA-B22A-37DB4EC8A0B4}"/>
              </a:ext>
            </a:extLst>
          </p:cNvPr>
          <p:cNvPicPr>
            <a:picLocks noChangeAspect="1"/>
          </p:cNvPicPr>
          <p:nvPr/>
        </p:nvPicPr>
        <p:blipFill>
          <a:blip r:embed="rId3"/>
          <a:stretch>
            <a:fillRect/>
          </a:stretch>
        </p:blipFill>
        <p:spPr>
          <a:xfrm>
            <a:off x="1757680" y="4470698"/>
            <a:ext cx="9070340" cy="2230830"/>
          </a:xfrm>
          <a:prstGeom prst="rect">
            <a:avLst/>
          </a:prstGeom>
        </p:spPr>
      </p:pic>
    </p:spTree>
    <p:extLst>
      <p:ext uri="{BB962C8B-B14F-4D97-AF65-F5344CB8AC3E}">
        <p14:creationId xmlns:p14="http://schemas.microsoft.com/office/powerpoint/2010/main" val="2173128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C18D88-0E80-4F1E-A748-97E5D46AA2EC}"/>
              </a:ext>
            </a:extLst>
          </p:cNvPr>
          <p:cNvSpPr>
            <a:spLocks noGrp="1"/>
          </p:cNvSpPr>
          <p:nvPr>
            <p:ph type="title"/>
          </p:nvPr>
        </p:nvSpPr>
        <p:spPr/>
        <p:txBody>
          <a:bodyPr/>
          <a:lstStyle/>
          <a:p>
            <a:pPr algn="ctr"/>
            <a:r>
              <a:rPr lang="en-US" dirty="0"/>
              <a:t>NASA Vendor Database</a:t>
            </a:r>
          </a:p>
        </p:txBody>
      </p:sp>
      <p:sp>
        <p:nvSpPr>
          <p:cNvPr id="6" name="Content Placeholder 5">
            <a:extLst>
              <a:ext uri="{FF2B5EF4-FFF2-40B4-BE49-F238E27FC236}">
                <a16:creationId xmlns:a16="http://schemas.microsoft.com/office/drawing/2014/main" id="{3FBCE49D-B2A9-4A47-B077-6F04F310414A}"/>
              </a:ext>
            </a:extLst>
          </p:cNvPr>
          <p:cNvSpPr>
            <a:spLocks noGrp="1"/>
          </p:cNvSpPr>
          <p:nvPr>
            <p:ph idx="1"/>
          </p:nvPr>
        </p:nvSpPr>
        <p:spPr>
          <a:xfrm>
            <a:off x="1687768" y="1667411"/>
            <a:ext cx="5541664" cy="4509552"/>
          </a:xfrm>
        </p:spPr>
        <p:txBody>
          <a:bodyPr>
            <a:normAutofit/>
          </a:bodyPr>
          <a:lstStyle/>
          <a:p>
            <a:r>
              <a:rPr lang="en-US" sz="1920" dirty="0"/>
              <a:t>The NASA Vendor Database (NVDB) is open to all vendors, both large and small, who wish to do business with the National Aeronautics and Space Administration. </a:t>
            </a:r>
          </a:p>
          <a:p>
            <a:pPr lvl="1"/>
            <a:r>
              <a:rPr lang="en-US" sz="1920" dirty="0"/>
              <a:t>Build a company profile</a:t>
            </a:r>
          </a:p>
          <a:p>
            <a:pPr lvl="1"/>
            <a:r>
              <a:rPr lang="en-US" sz="1920" dirty="0"/>
              <a:t>Conduct vendor search</a:t>
            </a:r>
          </a:p>
          <a:p>
            <a:pPr lvl="1"/>
            <a:r>
              <a:rPr lang="en-US" sz="1920" dirty="0"/>
              <a:t>Increase company visibility at NASA!</a:t>
            </a:r>
          </a:p>
          <a:p>
            <a:r>
              <a:rPr lang="en-US" sz="1920" dirty="0"/>
              <a:t>For more information, visit: </a:t>
            </a:r>
            <a:r>
              <a:rPr lang="en-US" sz="1920" dirty="0">
                <a:hlinkClick r:id="rId2"/>
              </a:rPr>
              <a:t>https://www.nasa.gov/osbp/nasa-vendor-database</a:t>
            </a:r>
            <a:r>
              <a:rPr lang="en-US" sz="1920" dirty="0"/>
              <a:t> </a:t>
            </a:r>
          </a:p>
        </p:txBody>
      </p:sp>
      <p:sp>
        <p:nvSpPr>
          <p:cNvPr id="4" name="Slide Number Placeholder 3">
            <a:extLst>
              <a:ext uri="{FF2B5EF4-FFF2-40B4-BE49-F238E27FC236}">
                <a16:creationId xmlns:a16="http://schemas.microsoft.com/office/drawing/2014/main" id="{D0DE3E09-A2F7-456B-A41F-D5B8A336B5C1}"/>
              </a:ext>
            </a:extLst>
          </p:cNvPr>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a:ln>
                  <a:noFill/>
                </a:ln>
                <a:solidFill>
                  <a:srgbClr val="000000">
                    <a:tint val="75000"/>
                  </a:srgb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19</a:t>
            </a:fld>
            <a:endParaRPr kumimoji="0" lang="en-US" sz="108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pic>
        <p:nvPicPr>
          <p:cNvPr id="11" name="Picture 10" descr="Icon&#10;&#10;Description automatically generated">
            <a:extLst>
              <a:ext uri="{FF2B5EF4-FFF2-40B4-BE49-F238E27FC236}">
                <a16:creationId xmlns:a16="http://schemas.microsoft.com/office/drawing/2014/main" id="{76803D47-56E1-4512-9D3D-9D4E16F0446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21642" y="1667412"/>
            <a:ext cx="3743341" cy="3743341"/>
          </a:xfrm>
          <a:prstGeom prst="rect">
            <a:avLst/>
          </a:prstGeom>
        </p:spPr>
      </p:pic>
      <p:sp>
        <p:nvSpPr>
          <p:cNvPr id="12" name="TextBox 11">
            <a:extLst>
              <a:ext uri="{FF2B5EF4-FFF2-40B4-BE49-F238E27FC236}">
                <a16:creationId xmlns:a16="http://schemas.microsoft.com/office/drawing/2014/main" id="{2546D2FE-8AF7-453F-802B-CB3CD6261143}"/>
              </a:ext>
            </a:extLst>
          </p:cNvPr>
          <p:cNvSpPr txBox="1"/>
          <p:nvPr/>
        </p:nvSpPr>
        <p:spPr>
          <a:xfrm>
            <a:off x="2847000" y="7125394"/>
            <a:ext cx="4846980" cy="2585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Arial" panose="020B0604020202020204"/>
                <a:ea typeface="+mn-ea"/>
                <a:cs typeface="+mn-cs"/>
                <a:hlinkClick r:id="rId4" tooltip="http://www.pngall.com/database-png"/>
              </a:rPr>
              <a:t>This Photo</a:t>
            </a:r>
            <a:r>
              <a:rPr kumimoji="0" lang="en-US" sz="1080" b="0" i="0" u="none" strike="noStrike" kern="1200" cap="none" spc="0" normalizeH="0" baseline="0" noProof="0" dirty="0">
                <a:ln>
                  <a:noFill/>
                </a:ln>
                <a:solidFill>
                  <a:srgbClr val="000000"/>
                </a:solidFill>
                <a:effectLst/>
                <a:uLnTx/>
                <a:uFillTx/>
                <a:latin typeface="Arial" panose="020B0604020202020204"/>
                <a:ea typeface="+mn-ea"/>
                <a:cs typeface="+mn-cs"/>
              </a:rPr>
              <a:t> by Unknown Author is licensed under </a:t>
            </a:r>
            <a:r>
              <a:rPr kumimoji="0" lang="en-US" sz="1080" b="0" i="0" u="none" strike="noStrike" kern="1200" cap="none" spc="0" normalizeH="0" baseline="0" noProof="0" dirty="0">
                <a:ln>
                  <a:noFill/>
                </a:ln>
                <a:solidFill>
                  <a:srgbClr val="000000"/>
                </a:solidFill>
                <a:effectLst/>
                <a:uLnTx/>
                <a:uFillTx/>
                <a:latin typeface="Arial" panose="020B0604020202020204"/>
                <a:ea typeface="+mn-ea"/>
                <a:cs typeface="+mn-cs"/>
                <a:hlinkClick r:id="rId5" tooltip="https://creativecommons.org/licenses/by-nc/3.0/"/>
              </a:rPr>
              <a:t>CC BY-NC</a:t>
            </a:r>
            <a:endParaRPr kumimoji="0" lang="en-US" sz="108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9383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1D83-E7E5-4C33-A8E1-A379FA00E3B6}"/>
              </a:ext>
            </a:extLst>
          </p:cNvPr>
          <p:cNvSpPr>
            <a:spLocks noGrp="1"/>
          </p:cNvSpPr>
          <p:nvPr>
            <p:ph type="title"/>
          </p:nvPr>
        </p:nvSpPr>
        <p:spPr>
          <a:xfrm>
            <a:off x="1055017" y="778245"/>
            <a:ext cx="10515600" cy="1325563"/>
          </a:xfrm>
        </p:spPr>
        <p:txBody>
          <a:bodyPr>
            <a:normAutofit fontScale="90000"/>
          </a:bodyPr>
          <a:lstStyle/>
          <a:p>
            <a:pPr algn="ctr"/>
            <a:r>
              <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Housekeeping</a:t>
            </a:r>
            <a:br>
              <a:rPr lang="en-US" b="1" dirty="0">
                <a:latin typeface="Arial Black" panose="020B0604020202020204" pitchFamily="34" charset="0"/>
                <a:cs typeface="Arial Black" panose="020B0604020202020204" pitchFamily="34" charset="0"/>
              </a:rPr>
            </a:br>
            <a:endParaRPr lang="en-US" b="1" dirty="0">
              <a:latin typeface="Arial Black" panose="020B0604020202020204" pitchFamily="34" charset="0"/>
              <a:cs typeface="Arial Black" panose="020B0604020202020204" pitchFamily="34" charset="0"/>
            </a:endParaRPr>
          </a:p>
        </p:txBody>
      </p:sp>
      <p:sp>
        <p:nvSpPr>
          <p:cNvPr id="3" name="Text Placeholder 2">
            <a:extLst>
              <a:ext uri="{FF2B5EF4-FFF2-40B4-BE49-F238E27FC236}">
                <a16:creationId xmlns:a16="http://schemas.microsoft.com/office/drawing/2014/main" id="{3D095A25-D93F-16A0-4037-43F246D9B1CA}"/>
              </a:ext>
            </a:extLst>
          </p:cNvPr>
          <p:cNvSpPr>
            <a:spLocks noGrp="1"/>
          </p:cNvSpPr>
          <p:nvPr>
            <p:ph idx="1"/>
          </p:nvPr>
        </p:nvSpPr>
        <p:spPr>
          <a:xfrm>
            <a:off x="1055017" y="1669001"/>
            <a:ext cx="10515600" cy="4760975"/>
          </a:xfrm>
        </p:spPr>
        <p:txBody>
          <a:bodyPr>
            <a:normAutofit fontScale="92500"/>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have any questions during the presentation, please enter them into the Q&amp;A box. We will do our best to answer them in the order in which they are received.</a:t>
            </a:r>
          </a:p>
          <a:p>
            <a:pPr marL="604362" marR="0" lvl="1" indent="-192882" algn="l" defTabSz="914400" rtl="0" eaLnBrk="1" fontAlgn="auto" latinLnBrk="0" hangingPunct="1">
              <a:lnSpc>
                <a:spcPct val="100000"/>
              </a:lnSpc>
              <a:spcBef>
                <a:spcPts val="0"/>
              </a:spcBef>
              <a:spcAft>
                <a:spcPts val="0"/>
              </a:spcAft>
              <a:buClrTx/>
              <a:buSzTx/>
              <a:buFontTx/>
              <a:buNone/>
              <a:tabLst/>
              <a:defRPr/>
            </a:pPr>
            <a:endPar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comments, like technical difficulties, please visit the Help Desk in the lobby of the virtual environment.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Ensure a stable connection, we highly recommend that you utilize Google Chrome for the best attendee experience. In addition, close unnecessary applications and browser tabs to optimize your computer's performance.</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Today’s presentation WILL be recorded. Attendees will receive an email once those materials (PPT and recording) are made available online. </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will have a series of five (5) poll questions. When that time permits, please take the time to fill out the poll questions accordingly.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CCD2370A-086B-1994-FE1E-3DD24D2E7CA2}"/>
              </a:ext>
            </a:extLst>
          </p:cNvPr>
          <p:cNvSpPr>
            <a:spLocks noGrp="1"/>
          </p:cNvSpPr>
          <p:nvPr>
            <p:ph type="sldNum" sz="quarter" idx="12"/>
          </p:nvPr>
        </p:nvSpPr>
        <p:spPr>
          <a:xfrm>
            <a:off x="9356324" y="6492875"/>
            <a:ext cx="2743200" cy="365125"/>
          </a:xfrm>
        </p:spPr>
        <p:txBody>
          <a:bodyPr/>
          <a:lstStyle/>
          <a:p>
            <a:fld id="{263128EE-7642-5C47-9EB5-08C64870C480}" type="slidenum">
              <a:rPr lang="en-US" smtClean="0">
                <a:solidFill>
                  <a:schemeClr val="tx1"/>
                </a:solidFill>
              </a:rPr>
              <a:t>2</a:t>
            </a:fld>
            <a:endParaRPr lang="en-US" dirty="0">
              <a:solidFill>
                <a:schemeClr val="tx1"/>
              </a:solidFill>
            </a:endParaRPr>
          </a:p>
        </p:txBody>
      </p:sp>
    </p:spTree>
    <p:extLst>
      <p:ext uri="{BB962C8B-B14F-4D97-AF65-F5344CB8AC3E}">
        <p14:creationId xmlns:p14="http://schemas.microsoft.com/office/powerpoint/2010/main" val="3837186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D5903B-E655-4A73-A87C-9DE3D8CC3CA6}"/>
              </a:ext>
            </a:extLst>
          </p:cNvPr>
          <p:cNvSpPr>
            <a:spLocks noGrp="1"/>
          </p:cNvSpPr>
          <p:nvPr>
            <p:ph type="title"/>
          </p:nvPr>
        </p:nvSpPr>
        <p:spPr>
          <a:xfrm>
            <a:off x="1203637" y="2051436"/>
            <a:ext cx="2778092" cy="3071906"/>
          </a:xfrm>
        </p:spPr>
        <p:txBody>
          <a:bodyPr vert="horz" lIns="109728" tIns="54864" rIns="109728" bIns="54864" rtlCol="0" anchor="t">
            <a:normAutofit/>
          </a:bodyPr>
          <a:lstStyle/>
          <a:p>
            <a:pPr defTabSz="1097280"/>
            <a:r>
              <a:rPr lang="en-US" sz="2880" dirty="0">
                <a:solidFill>
                  <a:schemeClr val="tx1"/>
                </a:solidFill>
                <a:latin typeface="+mj-lt"/>
              </a:rPr>
              <a:t>NASA Active Contract Listings</a:t>
            </a:r>
          </a:p>
        </p:txBody>
      </p:sp>
      <p:pic>
        <p:nvPicPr>
          <p:cNvPr id="5" name="Picture 4">
            <a:hlinkClick r:id="rId2"/>
            <a:extLst>
              <a:ext uri="{FF2B5EF4-FFF2-40B4-BE49-F238E27FC236}">
                <a16:creationId xmlns:a16="http://schemas.microsoft.com/office/drawing/2014/main" id="{55321AA1-FE7C-465D-98D8-BD7FF1E49C82}"/>
              </a:ext>
            </a:extLst>
          </p:cNvPr>
          <p:cNvPicPr>
            <a:picLocks noChangeAspect="1"/>
          </p:cNvPicPr>
          <p:nvPr/>
        </p:nvPicPr>
        <p:blipFill rotWithShape="1">
          <a:blip r:embed="rId3"/>
          <a:srcRect l="32727" t="27293" r="14545" b="6808"/>
          <a:stretch/>
        </p:blipFill>
        <p:spPr>
          <a:xfrm>
            <a:off x="3901441" y="160574"/>
            <a:ext cx="7680959" cy="6110002"/>
          </a:xfrm>
          <a:prstGeom prst="rect">
            <a:avLst/>
          </a:prstGeom>
        </p:spPr>
      </p:pic>
      <p:sp>
        <p:nvSpPr>
          <p:cNvPr id="4" name="Slide Number Placeholder 3">
            <a:extLst>
              <a:ext uri="{FF2B5EF4-FFF2-40B4-BE49-F238E27FC236}">
                <a16:creationId xmlns:a16="http://schemas.microsoft.com/office/drawing/2014/main" id="{BB9962D0-51AB-43BA-AB58-638DD561450A}"/>
              </a:ext>
            </a:extLst>
          </p:cNvPr>
          <p:cNvSpPr>
            <a:spLocks noGrp="1"/>
          </p:cNvSpPr>
          <p:nvPr>
            <p:ph type="sldNum" sz="quarter" idx="4"/>
          </p:nvPr>
        </p:nvSpPr>
        <p:spPr>
          <a:xfrm>
            <a:off x="8485441" y="6492875"/>
            <a:ext cx="2987345" cy="287915"/>
          </a:xfrm>
          <a:prstGeom prst="rect">
            <a:avLst/>
          </a:prstGeom>
        </p:spPr>
        <p:txBody>
          <a:bodyPr vert="horz" lIns="109728" tIns="54864" rIns="109728" bIns="54864" rtlCol="0" anchor="ctr">
            <a:normAutofit/>
          </a:bodyPr>
          <a:lstStyle>
            <a:defPPr>
              <a:defRPr lang="en-US"/>
            </a:defPPr>
            <a:lvl1pPr marL="0" algn="r" defTabSz="548640" rtl="0" eaLnBrk="1" latinLnBrk="0" hangingPunct="1">
              <a:defRPr sz="1080" kern="1200">
                <a:solidFill>
                  <a:schemeClr val="tx1">
                    <a:tint val="75000"/>
                  </a:schemeClr>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marL="0" marR="0" lvl="0" indent="0" algn="r" defTabSz="1097280" rtl="0" eaLnBrk="1" fontAlgn="auto" latinLnBrk="0" hangingPunct="1">
              <a:lnSpc>
                <a:spcPct val="100000"/>
              </a:lnSpc>
              <a:spcBef>
                <a:spcPts val="0"/>
              </a:spcBef>
              <a:spcAft>
                <a:spcPts val="720"/>
              </a:spcAft>
              <a:buClrTx/>
              <a:buSzTx/>
              <a:buFontTx/>
              <a:buNone/>
              <a:tabLst/>
              <a:defRPr/>
            </a:pPr>
            <a:fld id="{6D22F896-40B5-4ADD-8801-0D06FADFA095}" type="slidenum">
              <a:rPr kumimoji="0" lang="en-US" sz="1080" b="0" i="0" u="none" strike="noStrike" kern="1200" cap="none" spc="0" normalizeH="0" baseline="0" noProof="0">
                <a:ln>
                  <a:noFill/>
                </a:ln>
                <a:solidFill>
                  <a:srgbClr val="000000">
                    <a:tint val="75000"/>
                  </a:srgbClr>
                </a:solidFill>
                <a:effectLst/>
                <a:uLnTx/>
                <a:uFillTx/>
                <a:latin typeface="Arial" panose="020B0604020202020204"/>
                <a:ea typeface="+mn-ea"/>
                <a:cs typeface="+mn-cs"/>
              </a:rPr>
              <a:pPr marL="0" marR="0" lvl="0" indent="0" algn="r" defTabSz="1097280" rtl="0" eaLnBrk="1" fontAlgn="auto" latinLnBrk="0" hangingPunct="1">
                <a:lnSpc>
                  <a:spcPct val="100000"/>
                </a:lnSpc>
                <a:spcBef>
                  <a:spcPts val="0"/>
                </a:spcBef>
                <a:spcAft>
                  <a:spcPts val="720"/>
                </a:spcAft>
                <a:buClrTx/>
                <a:buSzTx/>
                <a:buFontTx/>
                <a:buNone/>
                <a:tabLst/>
                <a:defRPr/>
              </a:pPr>
              <a:t>20</a:t>
            </a:fld>
            <a:endParaRPr kumimoji="0" lang="en-US" sz="108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EB1AD127-5914-4AF1-915F-856F17B225D2}"/>
              </a:ext>
            </a:extLst>
          </p:cNvPr>
          <p:cNvSpPr/>
          <p:nvPr/>
        </p:nvSpPr>
        <p:spPr>
          <a:xfrm>
            <a:off x="3107474" y="6388413"/>
            <a:ext cx="8077037" cy="350865"/>
          </a:xfrm>
          <a:prstGeom prst="rect">
            <a:avLst/>
          </a:prstGeom>
        </p:spPr>
        <p:txBody>
          <a:bodyPr wrap="square">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680" b="1" i="0" u="none" strike="noStrike" kern="1200" cap="none" spc="0" normalizeH="0" baseline="0" noProof="0" dirty="0">
                <a:ln>
                  <a:noFill/>
                </a:ln>
                <a:solidFill>
                  <a:srgbClr val="000000"/>
                </a:solidFill>
                <a:effectLst/>
                <a:uLnTx/>
                <a:uFillTx/>
                <a:latin typeface="Arial" panose="020B0604020202020204"/>
                <a:ea typeface="+mn-ea"/>
                <a:cs typeface="+mn-cs"/>
              </a:rPr>
              <a:t>To view: </a:t>
            </a:r>
            <a:r>
              <a:rPr kumimoji="0" lang="en-US" sz="1680" b="0" i="0" u="none" strike="noStrike" kern="1200" cap="none" spc="0" normalizeH="0" baseline="0" noProof="0" dirty="0">
                <a:ln>
                  <a:noFill/>
                </a:ln>
                <a:solidFill>
                  <a:srgbClr val="000000"/>
                </a:solidFill>
                <a:effectLst/>
                <a:uLnTx/>
                <a:uFillTx/>
                <a:latin typeface="Arial" panose="020B0604020202020204"/>
                <a:ea typeface="+mn-ea"/>
                <a:cs typeface="+mn-cs"/>
                <a:hlinkClick r:id="rId2"/>
              </a:rPr>
              <a:t>https://www.nasa.gov/osbp/active-contract-listings</a:t>
            </a:r>
            <a:r>
              <a:rPr kumimoji="0" lang="en-US" sz="168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3359867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3FCE-0080-40B2-9939-95F78759306E}"/>
              </a:ext>
            </a:extLst>
          </p:cNvPr>
          <p:cNvSpPr>
            <a:spLocks noGrp="1"/>
          </p:cNvSpPr>
          <p:nvPr>
            <p:ph type="title"/>
          </p:nvPr>
        </p:nvSpPr>
        <p:spPr/>
        <p:txBody>
          <a:bodyPr/>
          <a:lstStyle/>
          <a:p>
            <a:pPr algn="ctr"/>
            <a:r>
              <a:rPr lang="en-US" dirty="0"/>
              <a:t>OSBP Mobile App</a:t>
            </a:r>
          </a:p>
        </p:txBody>
      </p:sp>
      <p:sp>
        <p:nvSpPr>
          <p:cNvPr id="4" name="Slide Number Placeholder 3">
            <a:extLst>
              <a:ext uri="{FF2B5EF4-FFF2-40B4-BE49-F238E27FC236}">
                <a16:creationId xmlns:a16="http://schemas.microsoft.com/office/drawing/2014/main" id="{8A7D8B0F-1DFD-4811-95A7-3405C84026C8}"/>
              </a:ext>
            </a:extLst>
          </p:cNvPr>
          <p:cNvSpPr>
            <a:spLocks noGrp="1"/>
          </p:cNvSpPr>
          <p:nvPr>
            <p:ph type="sldNum" sz="quarter" idx="12"/>
          </p:nvPr>
        </p:nvSpPr>
        <p:spPr>
          <a:xfrm>
            <a:off x="8444801" y="6534148"/>
            <a:ext cx="2987345" cy="287915"/>
          </a:xfrm>
        </p:spPr>
        <p:txBody>
          <a:bodyPr/>
          <a:lstStyle/>
          <a:p>
            <a:pPr marL="0" marR="0" lvl="0" indent="0" algn="r" defTabSz="493776"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72" b="0" i="0" u="none" strike="noStrike" kern="1200" cap="none" spc="0" normalizeH="0" baseline="0" noProof="0">
                <a:ln>
                  <a:noFill/>
                </a:ln>
                <a:solidFill>
                  <a:srgbClr val="000000">
                    <a:tint val="75000"/>
                  </a:srgbClr>
                </a:solidFill>
                <a:effectLst/>
                <a:uLnTx/>
                <a:uFillTx/>
                <a:latin typeface="Arial" panose="020B0604020202020204"/>
                <a:ea typeface="+mn-ea"/>
                <a:cs typeface="+mn-cs"/>
              </a:rPr>
              <a:pPr marL="0" marR="0" lvl="0" indent="0" algn="r" defTabSz="493776" rtl="0" eaLnBrk="1" fontAlgn="auto" latinLnBrk="0" hangingPunct="1">
                <a:lnSpc>
                  <a:spcPct val="100000"/>
                </a:lnSpc>
                <a:spcBef>
                  <a:spcPts val="0"/>
                </a:spcBef>
                <a:spcAft>
                  <a:spcPts val="0"/>
                </a:spcAft>
                <a:buClrTx/>
                <a:buSzTx/>
                <a:buFontTx/>
                <a:buNone/>
                <a:tabLst/>
                <a:defRPr/>
              </a:pPr>
              <a:t>21</a:t>
            </a:fld>
            <a:endParaRPr kumimoji="0" lang="en-US" sz="972"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6F250136-203A-4C19-FE83-5EAD4BEDF663}"/>
              </a:ext>
            </a:extLst>
          </p:cNvPr>
          <p:cNvSpPr txBox="1">
            <a:spLocks/>
          </p:cNvSpPr>
          <p:nvPr/>
        </p:nvSpPr>
        <p:spPr>
          <a:xfrm>
            <a:off x="1512758" y="1887974"/>
            <a:ext cx="5836920" cy="4163881"/>
          </a:xfrm>
          <a:prstGeom prst="rect">
            <a:avLst/>
          </a:prstGeom>
        </p:spPr>
        <p:txBody>
          <a:bodyPr vert="horz" lIns="82296" tIns="41148" rIns="82296" bIns="4114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62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Are you a small business looking to make a big difference? Whether you own an engineering company, develop new telemetry software algorithms, or provide Information Technology services, the NASA Office of Small Business Programs (OSBP) can help you make that difference at the Agency by providing the necessary tools right at your fingertips.</a:t>
            </a:r>
          </a:p>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162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62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OSBP Mobile is designed to help:</a:t>
            </a:r>
          </a:p>
          <a:p>
            <a:pPr marL="411480" marR="0" lvl="1" indent="0" algn="ctr" defTabSz="82296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162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Provide active contract listings and requests for proposals</a:t>
            </a:r>
          </a:p>
          <a:p>
            <a:pPr marL="411480" marR="0" lvl="1" indent="0" algn="ctr" defTabSz="82296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162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Network with Small Business Specialists at each NASA Center</a:t>
            </a:r>
          </a:p>
          <a:p>
            <a:pPr marL="411480" marR="0" lvl="1" indent="0" algn="ctr" defTabSz="82296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162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Explore the latest Agency prime metrics data</a:t>
            </a:r>
          </a:p>
          <a:p>
            <a:pPr marL="411480" marR="0" lvl="1" indent="0" algn="ctr" defTabSz="82296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162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Inform you of the latest small business news and events.</a:t>
            </a:r>
            <a:endParaRPr kumimoji="0" lang="en-US" sz="162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62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Come make a BIG difference at NASA!</a:t>
            </a:r>
          </a:p>
        </p:txBody>
      </p:sp>
      <p:sp>
        <p:nvSpPr>
          <p:cNvPr id="10" name="Title 1">
            <a:extLst>
              <a:ext uri="{FF2B5EF4-FFF2-40B4-BE49-F238E27FC236}">
                <a16:creationId xmlns:a16="http://schemas.microsoft.com/office/drawing/2014/main" id="{B14ED062-2D89-A547-BC51-E17063D9F103}"/>
              </a:ext>
            </a:extLst>
          </p:cNvPr>
          <p:cNvSpPr txBox="1">
            <a:spLocks/>
          </p:cNvSpPr>
          <p:nvPr/>
        </p:nvSpPr>
        <p:spPr>
          <a:xfrm>
            <a:off x="1363981" y="918025"/>
            <a:ext cx="4558643" cy="387254"/>
          </a:xfrm>
          <a:prstGeom prst="rect">
            <a:avLst/>
          </a:prstGeom>
        </p:spPr>
        <p:txBody>
          <a:bodyPr vert="horz" lIns="82296" tIns="41148" rIns="82296" bIns="4114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2960" rtl="0" eaLnBrk="1" fontAlgn="auto" latinLnBrk="0" hangingPunct="1">
              <a:lnSpc>
                <a:spcPct val="90000"/>
              </a:lnSpc>
              <a:spcBef>
                <a:spcPct val="0"/>
              </a:spcBef>
              <a:spcAft>
                <a:spcPts val="0"/>
              </a:spcAft>
              <a:buClrTx/>
              <a:buSzTx/>
              <a:buFontTx/>
              <a:buNone/>
              <a:tabLst/>
              <a:defRPr/>
            </a:pPr>
            <a:endParaRPr kumimoji="0" lang="en-US" sz="396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12" name="Rectangle 11">
            <a:extLst>
              <a:ext uri="{FF2B5EF4-FFF2-40B4-BE49-F238E27FC236}">
                <a16:creationId xmlns:a16="http://schemas.microsoft.com/office/drawing/2014/main" id="{63A4F22B-BFDF-2649-931E-9FB9B90243E6}"/>
              </a:ext>
            </a:extLst>
          </p:cNvPr>
          <p:cNvSpPr/>
          <p:nvPr/>
        </p:nvSpPr>
        <p:spPr>
          <a:xfrm>
            <a:off x="7115134" y="5046913"/>
            <a:ext cx="4068787" cy="840230"/>
          </a:xfrm>
          <a:prstGeom prst="rect">
            <a:avLst/>
          </a:prstGeom>
        </p:spPr>
        <p:txBody>
          <a:bodyPr wrap="square">
            <a:spAutoFit/>
          </a:bodyPr>
          <a:lstStyle/>
          <a:p>
            <a:pPr marL="0" marR="0" lvl="0" indent="0" algn="ctr" defTabSz="493776" rtl="0" eaLnBrk="1" fontAlgn="auto" latinLnBrk="0" hangingPunct="1">
              <a:lnSpc>
                <a:spcPct val="100000"/>
              </a:lnSpc>
              <a:spcBef>
                <a:spcPts val="0"/>
              </a:spcBef>
              <a:spcAft>
                <a:spcPts val="0"/>
              </a:spcAft>
              <a:buClrTx/>
              <a:buSzTx/>
              <a:buFontTx/>
              <a:buNone/>
              <a:tabLst/>
              <a:defRPr/>
            </a:pPr>
            <a:r>
              <a:rPr kumimoji="0" lang="en-US" sz="1620" b="1" i="0" u="none" strike="noStrike" kern="1200" cap="none" spc="0" normalizeH="0" baseline="0" noProof="0" dirty="0">
                <a:ln>
                  <a:noFill/>
                </a:ln>
                <a:solidFill>
                  <a:srgbClr val="000000"/>
                </a:solidFill>
                <a:effectLst/>
                <a:uLnTx/>
                <a:uFillTx/>
                <a:latin typeface="Arial" panose="020B0604020202020204"/>
                <a:ea typeface="+mn-ea"/>
                <a:cs typeface="+mn-cs"/>
              </a:rPr>
              <a:t>Download at:</a:t>
            </a:r>
            <a:endParaRPr kumimoji="0" lang="en-US" sz="1620" b="1" i="0" u="none" strike="noStrike" kern="1200" cap="none" spc="0" normalizeH="0" baseline="0" noProof="0" dirty="0">
              <a:ln>
                <a:noFill/>
              </a:ln>
              <a:solidFill>
                <a:srgbClr val="000000"/>
              </a:solidFill>
              <a:effectLst/>
              <a:uLnTx/>
              <a:uFillTx/>
              <a:latin typeface="Arial" panose="020B060402020202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493776" rtl="0" eaLnBrk="1" fontAlgn="auto" latinLnBrk="0" hangingPunct="1">
              <a:lnSpc>
                <a:spcPct val="100000"/>
              </a:lnSpc>
              <a:spcBef>
                <a:spcPts val="0"/>
              </a:spcBef>
              <a:spcAft>
                <a:spcPts val="0"/>
              </a:spcAft>
              <a:buClrTx/>
              <a:buSzTx/>
              <a:buFontTx/>
              <a:buNone/>
              <a:tabLst/>
              <a:defRPr/>
            </a:pPr>
            <a:r>
              <a:rPr kumimoji="0" lang="en-US" sz="1620" b="1" i="0" u="none" strike="noStrike" kern="1200" cap="none" spc="0" normalizeH="0" baseline="0" noProof="0" dirty="0">
                <a:ln>
                  <a:noFill/>
                </a:ln>
                <a:solidFill>
                  <a:srgbClr val="000000"/>
                </a:solidFill>
                <a:effectLst/>
                <a:uLnTx/>
                <a:uFillTx/>
                <a:latin typeface="Arial" panose="020B0604020202020204"/>
                <a:ea typeface="+mn-ea"/>
                <a:cs typeface="+mn-cs"/>
                <a:hlinkClick r:id="" action="ppaction://noaction">
                  <a:extLst>
                    <a:ext uri="{A12FA001-AC4F-418D-AE19-62706E023703}">
                      <ahyp:hlinkClr xmlns:ahyp="http://schemas.microsoft.com/office/drawing/2018/hyperlinkcolor" val="tx"/>
                    </a:ext>
                  </a:extLst>
                </a:hlinkClick>
              </a:rPr>
              <a:t>https://play.google.com/</a:t>
            </a:r>
            <a:endParaRPr kumimoji="0" lang="en-US" sz="162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93776" rtl="0" eaLnBrk="1" fontAlgn="auto" latinLnBrk="0" hangingPunct="1">
              <a:lnSpc>
                <a:spcPct val="100000"/>
              </a:lnSpc>
              <a:spcBef>
                <a:spcPts val="0"/>
              </a:spcBef>
              <a:spcAft>
                <a:spcPts val="0"/>
              </a:spcAft>
              <a:buClrTx/>
              <a:buSzTx/>
              <a:buFontTx/>
              <a:buNone/>
              <a:tabLst/>
              <a:defRPr/>
            </a:pPr>
            <a:r>
              <a:rPr kumimoji="0" lang="en-US" sz="1620" b="1" i="0" u="none" strike="noStrike" kern="1200" cap="none" spc="0" normalizeH="0" baseline="0" noProof="0" dirty="0">
                <a:ln>
                  <a:noFill/>
                </a:ln>
                <a:solidFill>
                  <a:srgbClr val="000000"/>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https://apps.apple.com</a:t>
            </a:r>
            <a:r>
              <a:rPr kumimoji="0" lang="en-US" sz="1620" b="1" i="0" u="none" strike="noStrike" kern="1200" cap="none" spc="0" normalizeH="0" baseline="0" noProof="0" dirty="0">
                <a:ln>
                  <a:noFill/>
                </a:ln>
                <a:solidFill>
                  <a:prstClr val="white"/>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a:t>
            </a:r>
            <a:r>
              <a:rPr kumimoji="0" lang="en-US" sz="1620" b="1"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pic>
        <p:nvPicPr>
          <p:cNvPr id="7" name="Picture 6">
            <a:extLst>
              <a:ext uri="{FF2B5EF4-FFF2-40B4-BE49-F238E27FC236}">
                <a16:creationId xmlns:a16="http://schemas.microsoft.com/office/drawing/2014/main" id="{22D23A7D-57D7-1B5C-6E26-08DC93A69E4D}"/>
              </a:ext>
            </a:extLst>
          </p:cNvPr>
          <p:cNvPicPr>
            <a:picLocks noChangeAspect="1"/>
          </p:cNvPicPr>
          <p:nvPr/>
        </p:nvPicPr>
        <p:blipFill>
          <a:blip r:embed="rId3"/>
          <a:stretch>
            <a:fillRect/>
          </a:stretch>
        </p:blipFill>
        <p:spPr>
          <a:xfrm>
            <a:off x="7760783" y="1857492"/>
            <a:ext cx="2777490" cy="2743200"/>
          </a:xfrm>
          <a:prstGeom prst="rect">
            <a:avLst/>
          </a:prstGeom>
        </p:spPr>
      </p:pic>
    </p:spTree>
    <p:extLst>
      <p:ext uri="{BB962C8B-B14F-4D97-AF65-F5344CB8AC3E}">
        <p14:creationId xmlns:p14="http://schemas.microsoft.com/office/powerpoint/2010/main" val="950387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0"/>
            <a:ext cx="109700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descr="A group of people talking&#10;&#10;Description automatically generated with low confidence">
            <a:extLst>
              <a:ext uri="{FF2B5EF4-FFF2-40B4-BE49-F238E27FC236}">
                <a16:creationId xmlns:a16="http://schemas.microsoft.com/office/drawing/2014/main" id="{B7E5B233-6A6C-4B63-BD43-523E6BEDD0F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 b="17193"/>
          <a:stretch/>
        </p:blipFill>
        <p:spPr>
          <a:xfrm>
            <a:off x="897636" y="320040"/>
            <a:ext cx="10393985"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99008" y="4782312"/>
            <a:ext cx="10393985"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946086-73C1-4516-8AA9-E90E895F4AE3}"/>
              </a:ext>
            </a:extLst>
          </p:cNvPr>
          <p:cNvSpPr>
            <a:spLocks noGrp="1"/>
          </p:cNvSpPr>
          <p:nvPr>
            <p:ph type="title"/>
          </p:nvPr>
        </p:nvSpPr>
        <p:spPr>
          <a:xfrm>
            <a:off x="1366722" y="5009083"/>
            <a:ext cx="2801620" cy="1345998"/>
          </a:xfrm>
        </p:spPr>
        <p:txBody>
          <a:bodyPr anchor="ctr">
            <a:normAutofit/>
          </a:bodyPr>
          <a:lstStyle/>
          <a:p>
            <a:r>
              <a:rPr lang="en-US" sz="1800"/>
              <a:t>Build a Relationship with Prime Contractors through the NASA Mentor-Protégé Program (MPP)</a:t>
            </a: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263542" y="5237978"/>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372814-EEF6-4D42-9C02-F3B917DB2D76}"/>
              </a:ext>
            </a:extLst>
          </p:cNvPr>
          <p:cNvSpPr>
            <a:spLocks noGrp="1"/>
          </p:cNvSpPr>
          <p:nvPr>
            <p:ph idx="1"/>
          </p:nvPr>
        </p:nvSpPr>
        <p:spPr>
          <a:xfrm>
            <a:off x="4551578" y="5009083"/>
            <a:ext cx="6279185" cy="1345998"/>
          </a:xfrm>
        </p:spPr>
        <p:txBody>
          <a:bodyPr anchor="ctr">
            <a:normAutofit/>
          </a:bodyPr>
          <a:lstStyle/>
          <a:p>
            <a:pPr marL="0" indent="0">
              <a:lnSpc>
                <a:spcPct val="90000"/>
              </a:lnSpc>
              <a:buNone/>
            </a:pPr>
            <a:r>
              <a:rPr lang="en-US" sz="1440">
                <a:solidFill>
                  <a:schemeClr val="bg1"/>
                </a:solidFill>
                <a:latin typeface="Arial" panose="020B0604020202020204" pitchFamily="34" charset="0"/>
              </a:rPr>
              <a:t>The NASA MPP encourages NASA prime contractors to assist eligible Protégés, thereby enhancing the Protégés’ capabilities to perform on NASA contracts and subcontracts, fostering the establishment of long-term business relationships between these entities and NASA prime contractors, and increasing the overall number of these entities that receive NASA contract and subcontract awards.</a:t>
            </a:r>
            <a:endParaRPr lang="en-US" sz="1440">
              <a:solidFill>
                <a:schemeClr val="bg1"/>
              </a:solidFill>
            </a:endParaRPr>
          </a:p>
        </p:txBody>
      </p:sp>
      <p:sp>
        <p:nvSpPr>
          <p:cNvPr id="4" name="Slide Number Placeholder 3">
            <a:extLst>
              <a:ext uri="{FF2B5EF4-FFF2-40B4-BE49-F238E27FC236}">
                <a16:creationId xmlns:a16="http://schemas.microsoft.com/office/drawing/2014/main" id="{72D54EA5-F091-4AD8-A0E3-69488E3FC9C2}"/>
              </a:ext>
            </a:extLst>
          </p:cNvPr>
          <p:cNvSpPr>
            <a:spLocks noGrp="1"/>
          </p:cNvSpPr>
          <p:nvPr>
            <p:ph type="sldNum" sz="quarter" idx="12"/>
          </p:nvPr>
        </p:nvSpPr>
        <p:spPr>
          <a:xfrm>
            <a:off x="10830763" y="6583680"/>
            <a:ext cx="745366" cy="274320"/>
          </a:xfrm>
        </p:spPr>
        <p:txBody>
          <a:bodyPr>
            <a:normAutofit/>
          </a:bodyPr>
          <a:lstStyle/>
          <a:p>
            <a:pPr marL="0" marR="0" lvl="0" indent="0" algn="r" defTabSz="548640" rtl="0" eaLnBrk="1" fontAlgn="auto" latinLnBrk="0" hangingPunct="1">
              <a:lnSpc>
                <a:spcPct val="100000"/>
              </a:lnSpc>
              <a:spcBef>
                <a:spcPts val="0"/>
              </a:spcBef>
              <a:spcAft>
                <a:spcPts val="720"/>
              </a:spcAft>
              <a:buClrTx/>
              <a:buSzTx/>
              <a:buFontTx/>
              <a:buNone/>
              <a:tabLst/>
              <a:defRPr/>
            </a:pPr>
            <a:fld id="{6D22F896-40B5-4ADD-8801-0D06FADFA095}" type="slidenum">
              <a:rPr kumimoji="0" lang="en-US" sz="1080" b="0" i="0" u="none" strike="noStrike" kern="1200" cap="none" spc="0" normalizeH="0" baseline="0" noProof="0">
                <a:ln>
                  <a:noFill/>
                </a:ln>
                <a:solidFill>
                  <a:srgbClr val="FFFFFF">
                    <a:alpha val="70000"/>
                  </a:srgb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720"/>
                </a:spcAft>
                <a:buClrTx/>
                <a:buSzTx/>
                <a:buFontTx/>
                <a:buNone/>
                <a:tabLst/>
                <a:defRPr/>
              </a:pPr>
              <a:t>22</a:t>
            </a:fld>
            <a:endParaRPr kumimoji="0" lang="en-US" sz="1080" b="0" i="0" u="none" strike="noStrike" kern="1200" cap="none" spc="0" normalizeH="0" baseline="0" noProof="0">
              <a:ln>
                <a:noFill/>
              </a:ln>
              <a:solidFill>
                <a:srgbClr val="FFFFFF">
                  <a:alpha val="7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348879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676B-65F5-4FA4-83F9-40A671878D42}"/>
              </a:ext>
            </a:extLst>
          </p:cNvPr>
          <p:cNvSpPr>
            <a:spLocks noGrp="1"/>
          </p:cNvSpPr>
          <p:nvPr>
            <p:ph type="title"/>
          </p:nvPr>
        </p:nvSpPr>
        <p:spPr>
          <a:xfrm>
            <a:off x="1363980" y="434044"/>
            <a:ext cx="9464040" cy="760532"/>
          </a:xfrm>
        </p:spPr>
        <p:txBody>
          <a:bodyPr>
            <a:normAutofit fontScale="90000"/>
          </a:bodyPr>
          <a:lstStyle/>
          <a:p>
            <a:pPr algn="ctr"/>
            <a:r>
              <a:rPr lang="en-US" sz="4440" dirty="0">
                <a:effectLst/>
              </a:rPr>
              <a:t>NASA Mentor-Protégé Program</a:t>
            </a:r>
            <a:br>
              <a:rPr lang="en-US" dirty="0">
                <a:effectLst/>
              </a:rPr>
            </a:br>
            <a:endParaRPr lang="en-US" sz="2160" dirty="0"/>
          </a:p>
        </p:txBody>
      </p:sp>
      <p:sp>
        <p:nvSpPr>
          <p:cNvPr id="3" name="Content Placeholder 2">
            <a:extLst>
              <a:ext uri="{FF2B5EF4-FFF2-40B4-BE49-F238E27FC236}">
                <a16:creationId xmlns:a16="http://schemas.microsoft.com/office/drawing/2014/main" id="{22CBB8AC-E52D-4121-B07D-E5F92AF63B1F}"/>
              </a:ext>
            </a:extLst>
          </p:cNvPr>
          <p:cNvSpPr>
            <a:spLocks noGrp="1"/>
          </p:cNvSpPr>
          <p:nvPr>
            <p:ph idx="1"/>
          </p:nvPr>
        </p:nvSpPr>
        <p:spPr>
          <a:xfrm>
            <a:off x="761256" y="1522312"/>
            <a:ext cx="10571357" cy="1546504"/>
          </a:xfrm>
        </p:spPr>
        <p:txBody>
          <a:bodyPr>
            <a:normAutofit fontScale="55000" lnSpcReduction="20000"/>
          </a:bodyPr>
          <a:lstStyle/>
          <a:p>
            <a:pPr marL="0" indent="0">
              <a:buNone/>
            </a:pPr>
            <a:r>
              <a:rPr lang="en-US" sz="2400" dirty="0">
                <a:solidFill>
                  <a:schemeClr val="tx1"/>
                </a:solidFill>
              </a:rPr>
              <a:t>The NASA MPP encourages NASA prime contractors to assist eligible Protégés, thereby enhancing the Protégés’ capabilities to perform on NASA contracts and subcontracts, fostering the establishment of long-term business relationships between these entities and NASA prime contractors, and increasing the overall number of these entities that receive NASA contract and subcontract awards.</a:t>
            </a:r>
          </a:p>
          <a:p>
            <a:pPr marL="0" indent="0">
              <a:buNone/>
            </a:pPr>
            <a:r>
              <a:rPr lang="en-US" sz="2400" b="1" dirty="0"/>
              <a:t>Webpage</a:t>
            </a:r>
            <a:r>
              <a:rPr lang="en-US" sz="2400" dirty="0"/>
              <a:t>: </a:t>
            </a:r>
            <a:r>
              <a:rPr lang="en-US" sz="2400" i="1" u="sng" dirty="0">
                <a:hlinkClick r:id="rId2"/>
              </a:rPr>
              <a:t>https://www.nasa.gov/osbp/mentor-protege-program</a:t>
            </a:r>
            <a:r>
              <a:rPr lang="en-US" sz="2400" dirty="0"/>
              <a:t> </a:t>
            </a:r>
          </a:p>
          <a:p>
            <a:pPr marL="0" indent="0">
              <a:buNone/>
            </a:pPr>
            <a:r>
              <a:rPr lang="en-US" sz="2400" b="1" dirty="0"/>
              <a:t>E-mail Address </a:t>
            </a:r>
            <a:r>
              <a:rPr lang="en-US" sz="2400" u="sng" dirty="0">
                <a:hlinkClick r:id="rId3"/>
              </a:rPr>
              <a:t>MSFC-NASAMentorProtegeProgram@mail.nasa.gov</a:t>
            </a:r>
            <a:r>
              <a:rPr lang="en-US" sz="2400" dirty="0"/>
              <a:t> </a:t>
            </a:r>
          </a:p>
          <a:p>
            <a:pPr marL="0" indent="0">
              <a:buNone/>
            </a:pPr>
            <a:r>
              <a:rPr lang="en-US" sz="2400" dirty="0">
                <a:solidFill>
                  <a:schemeClr val="tx1"/>
                </a:solidFill>
              </a:rPr>
              <a:t>         Approved Mentors (as of Jan 2023)</a:t>
            </a:r>
            <a:endParaRPr lang="en-US" sz="1320" dirty="0"/>
          </a:p>
        </p:txBody>
      </p:sp>
      <p:sp>
        <p:nvSpPr>
          <p:cNvPr id="4" name="Slide Number Placeholder 3">
            <a:extLst>
              <a:ext uri="{FF2B5EF4-FFF2-40B4-BE49-F238E27FC236}">
                <a16:creationId xmlns:a16="http://schemas.microsoft.com/office/drawing/2014/main" id="{F54FFF19-9D4D-49FD-9B2D-9CF0D97379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8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A819B813-E02C-4455-AB6E-9C54C4F056DE}"/>
              </a:ext>
            </a:extLst>
          </p:cNvPr>
          <p:cNvSpPr txBox="1"/>
          <p:nvPr/>
        </p:nvSpPr>
        <p:spPr>
          <a:xfrm>
            <a:off x="948593" y="3068042"/>
            <a:ext cx="5620216" cy="2806922"/>
          </a:xfrm>
          <a:prstGeom prst="rect">
            <a:avLst/>
          </a:prstGeom>
          <a:noFill/>
        </p:spPr>
        <p:txBody>
          <a:bodyPr wrap="square" rtlCol="0">
            <a:spAutoFit/>
          </a:bodyPr>
          <a:lstStyle/>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a.i. Solutions, Inc.</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AECOM</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Amentum Services, Inc.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Bastion Technologies, Inc.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Bechtel National, Inc.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Blue Origin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CACI, Inc. – Federal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CH2M Hill, Inc.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Deloitte &amp; Touche, LLP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Enterprise Services, LLC</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General Dynamics Information Technology, Inc. [GDIT]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Honeywell International, Inc. (Aerospace-Glendale)</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Jacobs Technology, Inc</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Jones Edmunds &amp; Associates, Inc.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4E02BD2F-FE92-4BA9-AC82-F5F7AC6D423A}"/>
              </a:ext>
            </a:extLst>
          </p:cNvPr>
          <p:cNvSpPr txBox="1"/>
          <p:nvPr/>
        </p:nvSpPr>
        <p:spPr>
          <a:xfrm>
            <a:off x="6667470" y="3111592"/>
            <a:ext cx="4459952" cy="2806922"/>
          </a:xfrm>
          <a:prstGeom prst="rect">
            <a:avLst/>
          </a:prstGeom>
          <a:noFill/>
        </p:spPr>
        <p:txBody>
          <a:bodyPr wrap="square" rtlCol="0">
            <a:spAutoFit/>
          </a:bodyPr>
          <a:lstStyle/>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Leidos Innovations Corporation</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LJT &amp; Associates, Inc.</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Lockheed Martin</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Northrop Grumman</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PAE Applied Technologies, LLC</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Peraton, Inc.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Raytheon Company</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REI Systems, Inc. </a:t>
            </a:r>
            <a:r>
              <a:rPr kumimoji="0" lang="en-US" sz="1260" b="1" i="0" u="none" strike="noStrike" kern="1200" cap="none" spc="0" normalizeH="0" baseline="0" noProof="0" dirty="0">
                <a:ln>
                  <a:noFill/>
                </a:ln>
                <a:solidFill>
                  <a:srgbClr val="000000"/>
                </a:solidFill>
                <a:effectLst/>
                <a:uLnTx/>
                <a:uFillTx/>
                <a:latin typeface="Arial" panose="020B0604020202020204"/>
                <a:ea typeface="+mn-ea"/>
                <a:cs typeface="+mn-cs"/>
              </a:rPr>
              <a:t>(New Mentor)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Science Applications International Corporation (SAIC)</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Sierra Lobo, Inc.</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Southwest Research Institute</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Teledyne Brown Engineering, Inc.</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The Boeing Company</a:t>
            </a:r>
          </a:p>
          <a:p>
            <a:pPr marL="205740" marR="0" lvl="0" indent="-20574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rPr>
              <a:t>Wyle Laboratories, Inc. d/b/a KBRWyle</a:t>
            </a:r>
          </a:p>
        </p:txBody>
      </p:sp>
    </p:spTree>
    <p:extLst>
      <p:ext uri="{BB962C8B-B14F-4D97-AF65-F5344CB8AC3E}">
        <p14:creationId xmlns:p14="http://schemas.microsoft.com/office/powerpoint/2010/main" val="2251758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2DB74-27DA-6C42-BDF1-F05B31832608}"/>
              </a:ext>
            </a:extLst>
          </p:cNvPr>
          <p:cNvSpPr>
            <a:spLocks noGrp="1"/>
          </p:cNvSpPr>
          <p:nvPr>
            <p:ph type="title"/>
          </p:nvPr>
        </p:nvSpPr>
        <p:spPr>
          <a:xfrm>
            <a:off x="1363980" y="128017"/>
            <a:ext cx="9464040" cy="1129284"/>
          </a:xfrm>
        </p:spPr>
        <p:txBody>
          <a:bodyPr>
            <a:normAutofit/>
          </a:bodyPr>
          <a:lstStyle/>
          <a:p>
            <a:pPr algn="ctr"/>
            <a:r>
              <a:rPr lang="en-US" dirty="0"/>
              <a:t>NASA SBIR/STTR</a:t>
            </a:r>
          </a:p>
        </p:txBody>
      </p:sp>
      <p:sp>
        <p:nvSpPr>
          <p:cNvPr id="4" name="Slide Number Placeholder 3">
            <a:extLst>
              <a:ext uri="{FF2B5EF4-FFF2-40B4-BE49-F238E27FC236}">
                <a16:creationId xmlns:a16="http://schemas.microsoft.com/office/drawing/2014/main" id="{E401799C-364D-7340-AF01-A5E8623F5888}"/>
              </a:ext>
            </a:extLst>
          </p:cNvPr>
          <p:cNvSpPr>
            <a:spLocks noGrp="1"/>
          </p:cNvSpPr>
          <p:nvPr>
            <p:ph type="sldNum" sz="quarter" idx="4"/>
          </p:nvPr>
        </p:nvSpPr>
        <p:spPr>
          <a:xfrm>
            <a:off x="11471578" y="7724954"/>
            <a:ext cx="3413760" cy="438150"/>
          </a:xfrm>
          <a:prstGeom prst="rect">
            <a:avLst/>
          </a:prstGeom>
        </p:spPr>
        <p:txBody>
          <a:bodyPr vert="horz" lIns="109728" tIns="54864" rIns="109728" bIns="54864" rtlCol="0" anchor="ctr"/>
          <a:lstStyle>
            <a:defPPr>
              <a:defRPr lang="en-US"/>
            </a:defPPr>
            <a:lvl1pPr algn="r" rtl="0" fontAlgn="base">
              <a:spcBef>
                <a:spcPct val="0"/>
              </a:spcBef>
              <a:spcAft>
                <a:spcPct val="0"/>
              </a:spcAft>
              <a:defRPr sz="1200" b="1" kern="1200">
                <a:solidFill>
                  <a:srgbClr val="B0B0B0"/>
                </a:solidFill>
                <a:latin typeface="+mj-lt"/>
                <a:ea typeface="+mn-ea"/>
                <a:cs typeface="+mn-cs"/>
              </a:defRPr>
            </a:lvl1pPr>
            <a:lvl2pPr marL="548640" algn="l" rtl="0" fontAlgn="base">
              <a:spcBef>
                <a:spcPct val="0"/>
              </a:spcBef>
              <a:spcAft>
                <a:spcPct val="0"/>
              </a:spcAft>
              <a:defRPr kern="1200">
                <a:solidFill>
                  <a:schemeClr val="tx1"/>
                </a:solidFill>
                <a:latin typeface="Arial" pitchFamily="34" charset="0"/>
                <a:ea typeface="+mn-ea"/>
                <a:cs typeface="+mn-cs"/>
              </a:defRPr>
            </a:lvl2pPr>
            <a:lvl3pPr marL="1097280" algn="l" rtl="0" fontAlgn="base">
              <a:spcBef>
                <a:spcPct val="0"/>
              </a:spcBef>
              <a:spcAft>
                <a:spcPct val="0"/>
              </a:spcAft>
              <a:defRPr kern="1200">
                <a:solidFill>
                  <a:schemeClr val="tx1"/>
                </a:solidFill>
                <a:latin typeface="Arial" pitchFamily="34" charset="0"/>
                <a:ea typeface="+mn-ea"/>
                <a:cs typeface="+mn-cs"/>
              </a:defRPr>
            </a:lvl3pPr>
            <a:lvl4pPr marL="1645920" algn="l" rtl="0" fontAlgn="base">
              <a:spcBef>
                <a:spcPct val="0"/>
              </a:spcBef>
              <a:spcAft>
                <a:spcPct val="0"/>
              </a:spcAft>
              <a:defRPr kern="1200">
                <a:solidFill>
                  <a:schemeClr val="tx1"/>
                </a:solidFill>
                <a:latin typeface="Arial" pitchFamily="34" charset="0"/>
                <a:ea typeface="+mn-ea"/>
                <a:cs typeface="+mn-cs"/>
              </a:defRPr>
            </a:lvl4pPr>
            <a:lvl5pPr marL="2194560" algn="l" rtl="0" fontAlgn="base">
              <a:spcBef>
                <a:spcPct val="0"/>
              </a:spcBef>
              <a:spcAft>
                <a:spcPct val="0"/>
              </a:spcAft>
              <a:defRPr kern="1200">
                <a:solidFill>
                  <a:schemeClr val="tx1"/>
                </a:solidFill>
                <a:latin typeface="Arial" pitchFamily="34" charset="0"/>
                <a:ea typeface="+mn-ea"/>
                <a:cs typeface="+mn-cs"/>
              </a:defRPr>
            </a:lvl5pPr>
            <a:lvl6pPr marL="2743200" algn="l" defTabSz="1097280" rtl="0" eaLnBrk="1" latinLnBrk="0" hangingPunct="1">
              <a:defRPr kern="1200">
                <a:solidFill>
                  <a:schemeClr val="tx1"/>
                </a:solidFill>
                <a:latin typeface="Arial" pitchFamily="34" charset="0"/>
                <a:ea typeface="+mn-ea"/>
                <a:cs typeface="+mn-cs"/>
              </a:defRPr>
            </a:lvl6pPr>
            <a:lvl7pPr marL="3291840" algn="l" defTabSz="1097280" rtl="0" eaLnBrk="1" latinLnBrk="0" hangingPunct="1">
              <a:defRPr kern="1200">
                <a:solidFill>
                  <a:schemeClr val="tx1"/>
                </a:solidFill>
                <a:latin typeface="Arial" pitchFamily="34" charset="0"/>
                <a:ea typeface="+mn-ea"/>
                <a:cs typeface="+mn-cs"/>
              </a:defRPr>
            </a:lvl7pPr>
            <a:lvl8pPr marL="3840480" algn="l" defTabSz="1097280" rtl="0" eaLnBrk="1" latinLnBrk="0" hangingPunct="1">
              <a:defRPr kern="1200">
                <a:solidFill>
                  <a:schemeClr val="tx1"/>
                </a:solidFill>
                <a:latin typeface="Arial" pitchFamily="34" charset="0"/>
                <a:ea typeface="+mn-ea"/>
                <a:cs typeface="+mn-cs"/>
              </a:defRPr>
            </a:lvl8pPr>
            <a:lvl9pPr marL="4389120" algn="l" defTabSz="1097280" rtl="0" eaLnBrk="1" latinLnBrk="0" hangingPunct="1">
              <a:defRPr kern="1200">
                <a:solidFill>
                  <a:schemeClr val="tx1"/>
                </a:solidFill>
                <a:latin typeface="Arial"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4DA40E-F042-4786-9F90-2440A40F7DC7}" type="slidenum">
              <a:rPr kumimoji="0" lang="en-US" sz="1200" b="1" i="0" u="none" strike="noStrike" kern="1200" cap="none" spc="0" normalizeH="0" baseline="0" noProof="0" smtClean="0">
                <a:ln>
                  <a:noFill/>
                </a:ln>
                <a:solidFill>
                  <a:srgbClr val="B0B0B0"/>
                </a:solidFill>
                <a:effectLst/>
                <a:uLnTx/>
                <a:uFillTx/>
                <a:latin typeface="Arial" panose="020B060402020202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B0B0B0"/>
              </a:solidFill>
              <a:effectLst/>
              <a:uLnTx/>
              <a:uFillTx/>
              <a:latin typeface="Arial" panose="020B0604020202020204"/>
              <a:ea typeface="+mn-ea"/>
              <a:cs typeface="+mn-cs"/>
            </a:endParaRPr>
          </a:p>
        </p:txBody>
      </p:sp>
      <p:pic>
        <p:nvPicPr>
          <p:cNvPr id="5" name="Picture 4" descr="NASA SBIR/STTR Phases graphic ">
            <a:extLst>
              <a:ext uri="{FF2B5EF4-FFF2-40B4-BE49-F238E27FC236}">
                <a16:creationId xmlns:a16="http://schemas.microsoft.com/office/drawing/2014/main" id="{D2D09F9F-EA4D-1041-93AC-9ACBF2A460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7400" y="1633812"/>
            <a:ext cx="6294769" cy="4426025"/>
          </a:xfrm>
          <a:prstGeom prst="rect">
            <a:avLst/>
          </a:prstGeom>
        </p:spPr>
      </p:pic>
      <p:sp>
        <p:nvSpPr>
          <p:cNvPr id="2" name="Rectangle 1">
            <a:extLst>
              <a:ext uri="{FF2B5EF4-FFF2-40B4-BE49-F238E27FC236}">
                <a16:creationId xmlns:a16="http://schemas.microsoft.com/office/drawing/2014/main" id="{7F9B4FAE-EF88-419C-B923-75BEE3F03D26}"/>
              </a:ext>
            </a:extLst>
          </p:cNvPr>
          <p:cNvSpPr/>
          <p:nvPr/>
        </p:nvSpPr>
        <p:spPr>
          <a:xfrm>
            <a:off x="828474" y="1520314"/>
            <a:ext cx="4368692" cy="39149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a:ln>
                  <a:noFill/>
                </a:ln>
                <a:solidFill>
                  <a:srgbClr val="000000"/>
                </a:solidFill>
                <a:effectLst/>
                <a:uLnTx/>
                <a:uFillTx/>
                <a:latin typeface="Arial" panose="020B0604020202020204"/>
                <a:ea typeface="+mn-ea"/>
                <a:cs typeface="+mn-cs"/>
              </a:rPr>
              <a:t>https://sbir.nasa.gov/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6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6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6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6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60" b="1" i="0" u="none" strike="noStrike" kern="1200" cap="none" spc="0" normalizeH="0" baseline="0" noProof="0" dirty="0">
                <a:ln>
                  <a:noFill/>
                </a:ln>
                <a:solidFill>
                  <a:srgbClr val="000000"/>
                </a:solidFill>
                <a:effectLst/>
                <a:uLnTx/>
                <a:uFillTx/>
                <a:latin typeface="Arial" panose="020B0604020202020204"/>
                <a:ea typeface="+mn-ea"/>
                <a:cs typeface="+mn-cs"/>
              </a:rPr>
              <a:t>Small Business Innovation Research (SBIR)  </a:t>
            </a:r>
          </a:p>
          <a:p>
            <a:pPr marL="514350" marR="0" lvl="1" indent="-308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60" b="0" i="0" u="none" strike="noStrike" kern="1200" cap="none" spc="0" normalizeH="0" baseline="0" noProof="0" dirty="0">
                <a:ln>
                  <a:noFill/>
                </a:ln>
                <a:solidFill>
                  <a:srgbClr val="000000"/>
                </a:solidFill>
                <a:effectLst/>
                <a:uLnTx/>
                <a:uFillTx/>
                <a:latin typeface="Arial" panose="020B0604020202020204"/>
                <a:ea typeface="+mn-ea"/>
                <a:cs typeface="+mn-cs"/>
              </a:rPr>
              <a:t>A set-aside program for small business concerns to engage in Federal R&amp;D with potential for commercialization</a:t>
            </a:r>
          </a:p>
          <a:p>
            <a:pPr marL="514350" marR="0" lvl="1" indent="-308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60" b="0" i="0" u="none" strike="noStrike" kern="1200" cap="none" spc="0" normalizeH="0" baseline="0" noProof="0" dirty="0">
                <a:ln>
                  <a:noFill/>
                </a:ln>
                <a:solidFill>
                  <a:srgbClr val="000000"/>
                </a:solidFill>
                <a:effectLst/>
                <a:uLnTx/>
                <a:uFillTx/>
                <a:latin typeface="Arial" panose="020B0604020202020204"/>
                <a:ea typeface="+mn-ea"/>
                <a:cs typeface="+mn-cs"/>
              </a:rPr>
              <a:t>Currently, 3.2% of Federal agencies’ extramural R&amp;D budgets &gt;$100M per year</a:t>
            </a:r>
          </a:p>
          <a:p>
            <a:pPr marL="20574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126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60" b="1" i="0" u="none" strike="noStrike" kern="1200" cap="none" spc="0" normalizeH="0" baseline="0" noProof="0" dirty="0">
                <a:ln>
                  <a:noFill/>
                </a:ln>
                <a:solidFill>
                  <a:srgbClr val="000000"/>
                </a:solidFill>
                <a:effectLst/>
                <a:uLnTx/>
                <a:uFillTx/>
                <a:latin typeface="Arial" panose="020B0604020202020204"/>
                <a:ea typeface="+mn-ea"/>
                <a:cs typeface="+mn-cs"/>
              </a:rPr>
              <a:t>Small Business Technology Transfer (STTR) </a:t>
            </a:r>
          </a:p>
          <a:p>
            <a:pPr marL="514350" marR="0" lvl="1" indent="-308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60" b="0" i="0" u="none" strike="noStrike" kern="1200" cap="none" spc="0" normalizeH="0" baseline="0" noProof="0" dirty="0">
                <a:ln>
                  <a:noFill/>
                </a:ln>
                <a:solidFill>
                  <a:srgbClr val="000000"/>
                </a:solidFill>
                <a:effectLst/>
                <a:uLnTx/>
                <a:uFillTx/>
                <a:latin typeface="Arial" panose="020B0604020202020204"/>
                <a:ea typeface="+mn-ea"/>
                <a:cs typeface="+mn-cs"/>
              </a:rPr>
              <a:t>A sister set-aside program to facilitate cooperative R&amp;D between small business concerns and U.S. research institutions with potential for commercialization</a:t>
            </a:r>
          </a:p>
          <a:p>
            <a:pPr marL="514350" marR="0" lvl="1" indent="-308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60" b="0" i="0" u="none" strike="noStrike" kern="1200" cap="none" spc="0" normalizeH="0" baseline="0" noProof="0" dirty="0">
                <a:ln>
                  <a:noFill/>
                </a:ln>
                <a:solidFill>
                  <a:srgbClr val="000000"/>
                </a:solidFill>
                <a:effectLst/>
                <a:uLnTx/>
                <a:uFillTx/>
                <a:latin typeface="Arial" panose="020B0604020202020204"/>
                <a:ea typeface="+mn-ea"/>
                <a:cs typeface="+mn-cs"/>
              </a:rPr>
              <a:t>Currently, 0.45% of the extramural research budget for all agencies with a budget &gt;$1B per year</a:t>
            </a:r>
            <a:endParaRPr kumimoji="0" lang="en-US" sz="126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1804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D950BC-5305-4330-9000-DFD5801E5FB4}"/>
              </a:ext>
            </a:extLst>
          </p:cNvPr>
          <p:cNvSpPr>
            <a:spLocks noGrp="1"/>
          </p:cNvSpPr>
          <p:nvPr>
            <p:ph type="sldNum" sz="quarter" idx="12"/>
          </p:nvPr>
        </p:nvSpPr>
        <p:spPr>
          <a:xfrm>
            <a:off x="8485441" y="6492875"/>
            <a:ext cx="2987345" cy="28791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8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13" name="Title 12">
            <a:extLst>
              <a:ext uri="{FF2B5EF4-FFF2-40B4-BE49-F238E27FC236}">
                <a16:creationId xmlns:a16="http://schemas.microsoft.com/office/drawing/2014/main" id="{E41028EB-4EDB-42EB-9DC5-D7E13EC44F8D}"/>
              </a:ext>
            </a:extLst>
          </p:cNvPr>
          <p:cNvSpPr>
            <a:spLocks noGrp="1"/>
          </p:cNvSpPr>
          <p:nvPr>
            <p:ph type="title"/>
          </p:nvPr>
        </p:nvSpPr>
        <p:spPr>
          <a:xfrm>
            <a:off x="1203403" y="365126"/>
            <a:ext cx="9464040" cy="892175"/>
          </a:xfrm>
        </p:spPr>
        <p:txBody>
          <a:bodyPr>
            <a:normAutofit/>
          </a:bodyPr>
          <a:lstStyle/>
          <a:p>
            <a:r>
              <a:rPr lang="en-US" sz="2400" dirty="0"/>
              <a:t>Save Searches and Set Up  Notifications for Contract  Opportunities in SAM.gov.</a:t>
            </a:r>
          </a:p>
        </p:txBody>
      </p:sp>
      <p:pic>
        <p:nvPicPr>
          <p:cNvPr id="3" name="Picture 2">
            <a:extLst>
              <a:ext uri="{FF2B5EF4-FFF2-40B4-BE49-F238E27FC236}">
                <a16:creationId xmlns:a16="http://schemas.microsoft.com/office/drawing/2014/main" id="{522A49BF-AF32-49C3-BE3F-00A4493362C3}"/>
              </a:ext>
            </a:extLst>
          </p:cNvPr>
          <p:cNvPicPr>
            <a:picLocks noChangeAspect="1"/>
          </p:cNvPicPr>
          <p:nvPr/>
        </p:nvPicPr>
        <p:blipFill>
          <a:blip r:embed="rId2"/>
          <a:stretch>
            <a:fillRect/>
          </a:stretch>
        </p:blipFill>
        <p:spPr>
          <a:xfrm>
            <a:off x="8888412" y="408916"/>
            <a:ext cx="2613674" cy="693596"/>
          </a:xfrm>
          <a:prstGeom prst="rect">
            <a:avLst/>
          </a:prstGeom>
        </p:spPr>
      </p:pic>
      <p:pic>
        <p:nvPicPr>
          <p:cNvPr id="8" name="Picture 7">
            <a:extLst>
              <a:ext uri="{FF2B5EF4-FFF2-40B4-BE49-F238E27FC236}">
                <a16:creationId xmlns:a16="http://schemas.microsoft.com/office/drawing/2014/main" id="{5012C92E-992D-41EB-9EBE-6FC362ACE87C}"/>
              </a:ext>
            </a:extLst>
          </p:cNvPr>
          <p:cNvPicPr>
            <a:picLocks noChangeAspect="1"/>
          </p:cNvPicPr>
          <p:nvPr/>
        </p:nvPicPr>
        <p:blipFill>
          <a:blip r:embed="rId3"/>
          <a:stretch>
            <a:fillRect/>
          </a:stretch>
        </p:blipFill>
        <p:spPr>
          <a:xfrm>
            <a:off x="831922" y="1476416"/>
            <a:ext cx="10473930" cy="3377711"/>
          </a:xfrm>
          <a:prstGeom prst="rect">
            <a:avLst/>
          </a:prstGeom>
        </p:spPr>
      </p:pic>
      <p:pic>
        <p:nvPicPr>
          <p:cNvPr id="9" name="Picture 8">
            <a:extLst>
              <a:ext uri="{FF2B5EF4-FFF2-40B4-BE49-F238E27FC236}">
                <a16:creationId xmlns:a16="http://schemas.microsoft.com/office/drawing/2014/main" id="{7366B9A6-0DA2-4E42-A61A-C1BBCEFD336A}"/>
              </a:ext>
            </a:extLst>
          </p:cNvPr>
          <p:cNvPicPr>
            <a:picLocks noChangeAspect="1"/>
          </p:cNvPicPr>
          <p:nvPr/>
        </p:nvPicPr>
        <p:blipFill>
          <a:blip r:embed="rId4"/>
          <a:stretch>
            <a:fillRect/>
          </a:stretch>
        </p:blipFill>
        <p:spPr>
          <a:xfrm>
            <a:off x="6404915" y="1440151"/>
            <a:ext cx="417002" cy="248738"/>
          </a:xfrm>
          <a:prstGeom prst="rect">
            <a:avLst/>
          </a:prstGeom>
        </p:spPr>
      </p:pic>
      <p:pic>
        <p:nvPicPr>
          <p:cNvPr id="10" name="Picture 9">
            <a:extLst>
              <a:ext uri="{FF2B5EF4-FFF2-40B4-BE49-F238E27FC236}">
                <a16:creationId xmlns:a16="http://schemas.microsoft.com/office/drawing/2014/main" id="{535EB7A1-CC06-4E1E-89DD-F3AD9CDF7127}"/>
              </a:ext>
            </a:extLst>
          </p:cNvPr>
          <p:cNvPicPr>
            <a:picLocks noChangeAspect="1"/>
          </p:cNvPicPr>
          <p:nvPr/>
        </p:nvPicPr>
        <p:blipFill>
          <a:blip r:embed="rId5"/>
          <a:stretch>
            <a:fillRect/>
          </a:stretch>
        </p:blipFill>
        <p:spPr>
          <a:xfrm>
            <a:off x="2585857" y="3786364"/>
            <a:ext cx="490160" cy="248738"/>
          </a:xfrm>
          <a:prstGeom prst="rect">
            <a:avLst/>
          </a:prstGeom>
        </p:spPr>
      </p:pic>
      <p:pic>
        <p:nvPicPr>
          <p:cNvPr id="15" name="Picture 14">
            <a:extLst>
              <a:ext uri="{FF2B5EF4-FFF2-40B4-BE49-F238E27FC236}">
                <a16:creationId xmlns:a16="http://schemas.microsoft.com/office/drawing/2014/main" id="{6A99E423-EAAC-42AB-A3B1-5DBE0673E765}"/>
              </a:ext>
            </a:extLst>
          </p:cNvPr>
          <p:cNvPicPr>
            <a:picLocks noChangeAspect="1"/>
          </p:cNvPicPr>
          <p:nvPr/>
        </p:nvPicPr>
        <p:blipFill>
          <a:blip r:embed="rId6"/>
          <a:stretch>
            <a:fillRect/>
          </a:stretch>
        </p:blipFill>
        <p:spPr>
          <a:xfrm>
            <a:off x="10817139" y="1759319"/>
            <a:ext cx="424319" cy="248738"/>
          </a:xfrm>
          <a:prstGeom prst="rect">
            <a:avLst/>
          </a:prstGeom>
        </p:spPr>
      </p:pic>
      <p:pic>
        <p:nvPicPr>
          <p:cNvPr id="19" name="Picture 18">
            <a:extLst>
              <a:ext uri="{FF2B5EF4-FFF2-40B4-BE49-F238E27FC236}">
                <a16:creationId xmlns:a16="http://schemas.microsoft.com/office/drawing/2014/main" id="{9ABF42B8-A720-4D56-B02A-C1549B65E914}"/>
              </a:ext>
            </a:extLst>
          </p:cNvPr>
          <p:cNvPicPr>
            <a:picLocks noChangeAspect="1"/>
          </p:cNvPicPr>
          <p:nvPr/>
        </p:nvPicPr>
        <p:blipFill>
          <a:blip r:embed="rId7"/>
          <a:stretch>
            <a:fillRect/>
          </a:stretch>
        </p:blipFill>
        <p:spPr>
          <a:xfrm>
            <a:off x="5667117" y="4112710"/>
            <a:ext cx="5522754" cy="2499773"/>
          </a:xfrm>
          <a:prstGeom prst="rect">
            <a:avLst/>
          </a:prstGeom>
        </p:spPr>
      </p:pic>
      <p:pic>
        <p:nvPicPr>
          <p:cNvPr id="22" name="Picture 21">
            <a:extLst>
              <a:ext uri="{FF2B5EF4-FFF2-40B4-BE49-F238E27FC236}">
                <a16:creationId xmlns:a16="http://schemas.microsoft.com/office/drawing/2014/main" id="{269C5CBA-B09C-4D7B-91AF-3B98A896CFCF}"/>
              </a:ext>
            </a:extLst>
          </p:cNvPr>
          <p:cNvPicPr>
            <a:picLocks noChangeAspect="1"/>
          </p:cNvPicPr>
          <p:nvPr/>
        </p:nvPicPr>
        <p:blipFill>
          <a:blip r:embed="rId8"/>
          <a:stretch>
            <a:fillRect/>
          </a:stretch>
        </p:blipFill>
        <p:spPr>
          <a:xfrm>
            <a:off x="9035314" y="2221226"/>
            <a:ext cx="2529239" cy="1299425"/>
          </a:xfrm>
          <a:prstGeom prst="rect">
            <a:avLst/>
          </a:prstGeom>
        </p:spPr>
      </p:pic>
      <p:pic>
        <p:nvPicPr>
          <p:cNvPr id="23" name="Picture 22">
            <a:extLst>
              <a:ext uri="{FF2B5EF4-FFF2-40B4-BE49-F238E27FC236}">
                <a16:creationId xmlns:a16="http://schemas.microsoft.com/office/drawing/2014/main" id="{891DB1A7-961C-4F8E-8504-7135257FF05D}"/>
              </a:ext>
            </a:extLst>
          </p:cNvPr>
          <p:cNvPicPr>
            <a:picLocks noChangeAspect="1"/>
          </p:cNvPicPr>
          <p:nvPr/>
        </p:nvPicPr>
        <p:blipFill>
          <a:blip r:embed="rId9"/>
          <a:stretch>
            <a:fillRect/>
          </a:stretch>
        </p:blipFill>
        <p:spPr>
          <a:xfrm rot="10800000">
            <a:off x="9715741" y="2891061"/>
            <a:ext cx="468214" cy="219475"/>
          </a:xfrm>
          <a:prstGeom prst="rect">
            <a:avLst/>
          </a:prstGeom>
        </p:spPr>
      </p:pic>
      <p:pic>
        <p:nvPicPr>
          <p:cNvPr id="24" name="Picture 23">
            <a:extLst>
              <a:ext uri="{FF2B5EF4-FFF2-40B4-BE49-F238E27FC236}">
                <a16:creationId xmlns:a16="http://schemas.microsoft.com/office/drawing/2014/main" id="{E64962B6-A17E-4405-85BC-8B5A8D364816}"/>
              </a:ext>
            </a:extLst>
          </p:cNvPr>
          <p:cNvPicPr>
            <a:picLocks noChangeAspect="1"/>
          </p:cNvPicPr>
          <p:nvPr/>
        </p:nvPicPr>
        <p:blipFill>
          <a:blip r:embed="rId9"/>
          <a:stretch>
            <a:fillRect/>
          </a:stretch>
        </p:blipFill>
        <p:spPr>
          <a:xfrm rot="10800000">
            <a:off x="11062794" y="4247049"/>
            <a:ext cx="468214" cy="219475"/>
          </a:xfrm>
          <a:prstGeom prst="rect">
            <a:avLst/>
          </a:prstGeom>
        </p:spPr>
      </p:pic>
      <p:pic>
        <p:nvPicPr>
          <p:cNvPr id="25" name="Picture 24">
            <a:extLst>
              <a:ext uri="{FF2B5EF4-FFF2-40B4-BE49-F238E27FC236}">
                <a16:creationId xmlns:a16="http://schemas.microsoft.com/office/drawing/2014/main" id="{267C26B7-D406-4283-ABB9-7D75DB45EA95}"/>
              </a:ext>
            </a:extLst>
          </p:cNvPr>
          <p:cNvPicPr>
            <a:picLocks noChangeAspect="1"/>
          </p:cNvPicPr>
          <p:nvPr/>
        </p:nvPicPr>
        <p:blipFill>
          <a:blip r:embed="rId10"/>
          <a:stretch>
            <a:fillRect/>
          </a:stretch>
        </p:blipFill>
        <p:spPr>
          <a:xfrm>
            <a:off x="9176822" y="6120444"/>
            <a:ext cx="475529" cy="219475"/>
          </a:xfrm>
          <a:prstGeom prst="rect">
            <a:avLst/>
          </a:prstGeom>
        </p:spPr>
      </p:pic>
    </p:spTree>
    <p:extLst>
      <p:ext uri="{BB962C8B-B14F-4D97-AF65-F5344CB8AC3E}">
        <p14:creationId xmlns:p14="http://schemas.microsoft.com/office/powerpoint/2010/main" val="3860292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44CFCE-D37A-4E36-B801-0F7F4FFD11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8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D1A2A288-9993-47F5-AA48-6E45D5DACE7C}"/>
              </a:ext>
            </a:extLst>
          </p:cNvPr>
          <p:cNvSpPr txBox="1"/>
          <p:nvPr/>
        </p:nvSpPr>
        <p:spPr>
          <a:xfrm>
            <a:off x="8129471" y="1513537"/>
            <a:ext cx="3096086"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srgbClr val="000000"/>
              </a:solidFill>
              <a:effectLst/>
              <a:uLnTx/>
              <a:uFillTx/>
              <a:latin typeface="Arial" panose="020B0604020202020204"/>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a:ln>
                  <a:noFill/>
                </a:ln>
                <a:solidFill>
                  <a:srgbClr val="000000"/>
                </a:solidFill>
                <a:effectLst/>
                <a:uLnTx/>
                <a:uFillTx/>
                <a:latin typeface="Arial" panose="020B0604020202020204"/>
                <a:ea typeface="+mn-ea"/>
                <a:cs typeface="+mn-cs"/>
                <a:hlinkClick r:id="" action="ppaction://noaction"/>
              </a:rPr>
              <a:t>https://sewp.nasa.gov/</a:t>
            </a:r>
            <a:endParaRPr kumimoji="0" lang="en-US" sz="21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a:ln>
                  <a:noFill/>
                </a:ln>
                <a:solidFill>
                  <a:srgbClr val="000000"/>
                </a:solidFill>
                <a:effectLst/>
                <a:uLnTx/>
                <a:uFillTx/>
                <a:latin typeface="Arial" panose="020B0604020202020204"/>
                <a:ea typeface="+mn-ea"/>
                <a:cs typeface="+mn-cs"/>
                <a:hlinkClick r:id="rId3"/>
              </a:rPr>
              <a:t>https://www.gsa.gov/</a:t>
            </a:r>
            <a:endParaRPr kumimoji="0" lang="en-US" sz="216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F4B1A164-C373-4DB3-B6E1-D8BC03F0FB6D}"/>
              </a:ext>
            </a:extLst>
          </p:cNvPr>
          <p:cNvPicPr>
            <a:picLocks noChangeAspect="1"/>
          </p:cNvPicPr>
          <p:nvPr/>
        </p:nvPicPr>
        <p:blipFill>
          <a:blip r:embed="rId4"/>
          <a:stretch>
            <a:fillRect/>
          </a:stretch>
        </p:blipFill>
        <p:spPr>
          <a:xfrm>
            <a:off x="805860" y="1122429"/>
            <a:ext cx="7047571" cy="3236461"/>
          </a:xfrm>
          <a:prstGeom prst="rect">
            <a:avLst/>
          </a:prstGeom>
        </p:spPr>
      </p:pic>
      <p:pic>
        <p:nvPicPr>
          <p:cNvPr id="14" name="Picture 13">
            <a:extLst>
              <a:ext uri="{FF2B5EF4-FFF2-40B4-BE49-F238E27FC236}">
                <a16:creationId xmlns:a16="http://schemas.microsoft.com/office/drawing/2014/main" id="{7B48E4CA-2D53-4A48-9AF2-D52273065E7A}"/>
              </a:ext>
            </a:extLst>
          </p:cNvPr>
          <p:cNvPicPr>
            <a:picLocks noChangeAspect="1"/>
          </p:cNvPicPr>
          <p:nvPr/>
        </p:nvPicPr>
        <p:blipFill>
          <a:blip r:embed="rId5"/>
          <a:stretch>
            <a:fillRect/>
          </a:stretch>
        </p:blipFill>
        <p:spPr>
          <a:xfrm>
            <a:off x="2866609" y="3920983"/>
            <a:ext cx="8474927" cy="2326705"/>
          </a:xfrm>
          <a:prstGeom prst="rect">
            <a:avLst/>
          </a:prstGeom>
        </p:spPr>
      </p:pic>
      <p:sp>
        <p:nvSpPr>
          <p:cNvPr id="16" name="TextBox 15">
            <a:extLst>
              <a:ext uri="{FF2B5EF4-FFF2-40B4-BE49-F238E27FC236}">
                <a16:creationId xmlns:a16="http://schemas.microsoft.com/office/drawing/2014/main" id="{D36D47DC-1490-4B34-8FFC-980ACF34167C}"/>
              </a:ext>
            </a:extLst>
          </p:cNvPr>
          <p:cNvSpPr txBox="1"/>
          <p:nvPr/>
        </p:nvSpPr>
        <p:spPr>
          <a:xfrm>
            <a:off x="886151" y="273528"/>
            <a:ext cx="10455383" cy="6093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6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Contract  Opportunities </a:t>
            </a:r>
          </a:p>
        </p:txBody>
      </p:sp>
    </p:spTree>
    <p:extLst>
      <p:ext uri="{BB962C8B-B14F-4D97-AF65-F5344CB8AC3E}">
        <p14:creationId xmlns:p14="http://schemas.microsoft.com/office/powerpoint/2010/main" val="4140176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0"/>
            <a:ext cx="109728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Picture 25" descr="Exchanging ideas in the boardroom">
            <a:extLst>
              <a:ext uri="{FF2B5EF4-FFF2-40B4-BE49-F238E27FC236}">
                <a16:creationId xmlns:a16="http://schemas.microsoft.com/office/drawing/2014/main" id="{C3674BCC-A65F-456E-8539-0B0615DA2DD1}"/>
              </a:ext>
            </a:extLst>
          </p:cNvPr>
          <p:cNvPicPr>
            <a:picLocks noChangeAspect="1"/>
          </p:cNvPicPr>
          <p:nvPr/>
        </p:nvPicPr>
        <p:blipFill rotWithShape="1">
          <a:blip r:embed="rId2">
            <a:alphaModFix amt="35000"/>
          </a:blip>
          <a:srcRect t="6367"/>
          <a:stretch/>
        </p:blipFill>
        <p:spPr>
          <a:xfrm flipH="1">
            <a:off x="609624" y="12"/>
            <a:ext cx="10972776" cy="6857988"/>
          </a:xfrm>
          <a:prstGeom prst="rect">
            <a:avLst/>
          </a:prstGeom>
        </p:spPr>
      </p:pic>
      <p:sp>
        <p:nvSpPr>
          <p:cNvPr id="5" name="Title 4">
            <a:extLst>
              <a:ext uri="{FF2B5EF4-FFF2-40B4-BE49-F238E27FC236}">
                <a16:creationId xmlns:a16="http://schemas.microsoft.com/office/drawing/2014/main" id="{4321DD21-B0D7-456E-87D1-BA66941E75BB}"/>
              </a:ext>
            </a:extLst>
          </p:cNvPr>
          <p:cNvSpPr>
            <a:spLocks noGrp="1"/>
          </p:cNvSpPr>
          <p:nvPr>
            <p:ph type="title"/>
          </p:nvPr>
        </p:nvSpPr>
        <p:spPr>
          <a:xfrm>
            <a:off x="1363980" y="1065862"/>
            <a:ext cx="2981848" cy="4726276"/>
          </a:xfrm>
        </p:spPr>
        <p:txBody>
          <a:bodyPr>
            <a:normAutofit/>
          </a:bodyPr>
          <a:lstStyle/>
          <a:p>
            <a:pPr algn="r"/>
            <a:r>
              <a:rPr lang="en-US" sz="3240">
                <a:solidFill>
                  <a:srgbClr val="FFFFFF"/>
                </a:solidFill>
              </a:rPr>
              <a:t>Getting a Contract w/NASA Takes Time:</a:t>
            </a:r>
            <a:br>
              <a:rPr lang="en-US" sz="3240">
                <a:solidFill>
                  <a:srgbClr val="FFFFFF"/>
                </a:solidFill>
              </a:rPr>
            </a:br>
            <a:br>
              <a:rPr lang="en-US" sz="3240">
                <a:solidFill>
                  <a:srgbClr val="FFFFFF"/>
                </a:solidFill>
              </a:rPr>
            </a:br>
            <a:r>
              <a:rPr lang="en-US" sz="3240">
                <a:solidFill>
                  <a:srgbClr val="FFFFFF"/>
                </a:solidFill>
              </a:rPr>
              <a:t>Setting Expectations </a:t>
            </a:r>
          </a:p>
        </p:txBody>
      </p:sp>
      <p:cxnSp>
        <p:nvCxnSpPr>
          <p:cNvPr id="33" name="Straight Connector 3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97635"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5249440" y="120507"/>
            <a:ext cx="5878220" cy="6502715"/>
          </a:xfrm>
        </p:spPr>
        <p:txBody>
          <a:bodyPr anchor="ctr">
            <a:normAutofit/>
          </a:bodyPr>
          <a:lstStyle/>
          <a:p>
            <a:pPr marL="257176" indent="-257176"/>
            <a:r>
              <a:rPr lang="en-US" sz="1920" b="1">
                <a:solidFill>
                  <a:srgbClr val="FFFFFF"/>
                </a:solidFill>
              </a:rPr>
              <a:t>Building a relationship with federal agencies takes time</a:t>
            </a:r>
          </a:p>
          <a:p>
            <a:pPr marL="668656" lvl="1" indent="-257176"/>
            <a:r>
              <a:rPr lang="en-US" sz="1560">
                <a:solidFill>
                  <a:srgbClr val="FFFFFF"/>
                </a:solidFill>
              </a:rPr>
              <a:t>Find an advocate – Small Business Specialist</a:t>
            </a:r>
          </a:p>
          <a:p>
            <a:pPr marL="668656" lvl="1" indent="-257176"/>
            <a:r>
              <a:rPr lang="en-US" sz="1560">
                <a:solidFill>
                  <a:srgbClr val="FFFFFF"/>
                </a:solidFill>
              </a:rPr>
              <a:t>Attend outreach events (E.g., In-person and virtual)</a:t>
            </a:r>
          </a:p>
          <a:p>
            <a:pPr marL="668656" lvl="1" indent="-257176"/>
            <a:r>
              <a:rPr lang="en-US" sz="1560">
                <a:solidFill>
                  <a:srgbClr val="FFFFFF"/>
                </a:solidFill>
              </a:rPr>
              <a:t>Build coalitions with other companies at NASA</a:t>
            </a:r>
          </a:p>
          <a:p>
            <a:pPr marL="1080136" lvl="2" indent="-257176"/>
            <a:r>
              <a:rPr lang="en-US" sz="1200">
                <a:solidFill>
                  <a:srgbClr val="FFFFFF"/>
                </a:solidFill>
              </a:rPr>
              <a:t>Reach out to industry Small Business Liaison Officers (SBLO)</a:t>
            </a:r>
          </a:p>
          <a:p>
            <a:pPr marL="668656" lvl="1" indent="-257176"/>
            <a:r>
              <a:rPr lang="en-US" sz="1560">
                <a:solidFill>
                  <a:srgbClr val="FFFFFF"/>
                </a:solidFill>
              </a:rPr>
              <a:t>Take advantage of business-to-business networking opportunities</a:t>
            </a:r>
          </a:p>
          <a:p>
            <a:pPr marL="257176" indent="-257176"/>
            <a:r>
              <a:rPr lang="en-US" sz="1920" b="1">
                <a:solidFill>
                  <a:srgbClr val="FFFFFF"/>
                </a:solidFill>
              </a:rPr>
              <a:t>Research and/or join Center Industry Councils</a:t>
            </a:r>
          </a:p>
          <a:p>
            <a:pPr marL="257176" indent="-257176"/>
            <a:r>
              <a:rPr lang="en-US" sz="1920" b="1">
                <a:solidFill>
                  <a:srgbClr val="FFFFFF"/>
                </a:solidFill>
              </a:rPr>
              <a:t>Be open to NASA Mentor-Protégé Program opportunities</a:t>
            </a:r>
          </a:p>
          <a:p>
            <a:pPr marL="257176" indent="-257176"/>
            <a:r>
              <a:rPr lang="en-US" sz="1920" b="1">
                <a:solidFill>
                  <a:srgbClr val="FFFFFF"/>
                </a:solidFill>
              </a:rPr>
              <a:t>Remember the process is long term if you want success</a:t>
            </a:r>
          </a:p>
          <a:p>
            <a:pPr marL="668656" lvl="1" indent="-257176"/>
            <a:r>
              <a:rPr lang="en-US" sz="1560">
                <a:solidFill>
                  <a:srgbClr val="FFFFFF"/>
                </a:solidFill>
              </a:rPr>
              <a:t>Adjust your business strategy as needed</a:t>
            </a:r>
          </a:p>
        </p:txBody>
      </p:sp>
      <p:sp>
        <p:nvSpPr>
          <p:cNvPr id="4" name="Slide Number Placeholder 3"/>
          <p:cNvSpPr>
            <a:spLocks noGrp="1"/>
          </p:cNvSpPr>
          <p:nvPr>
            <p:ph type="sldNum" sz="quarter" idx="12"/>
          </p:nvPr>
        </p:nvSpPr>
        <p:spPr>
          <a:xfrm>
            <a:off x="10722415" y="6492876"/>
            <a:ext cx="810491" cy="365125"/>
          </a:xfrm>
        </p:spPr>
        <p:txBody>
          <a:bodyPr>
            <a:normAutofit/>
          </a:bodyPr>
          <a:lstStyle/>
          <a:p>
            <a:pPr marL="0" marR="0" lvl="0" indent="0" algn="r" defTabSz="548640" rtl="0" eaLnBrk="1" fontAlgn="auto" latinLnBrk="0" hangingPunct="1">
              <a:lnSpc>
                <a:spcPct val="100000"/>
              </a:lnSpc>
              <a:spcBef>
                <a:spcPts val="0"/>
              </a:spcBef>
              <a:spcAft>
                <a:spcPts val="720"/>
              </a:spcAft>
              <a:buClrTx/>
              <a:buSzTx/>
              <a:buFontTx/>
              <a:buNone/>
              <a:tabLst/>
              <a:defRPr/>
            </a:pPr>
            <a:fld id="{262E58B9-03F4-41A9-BF9C-468D6FC71B9D}" type="slidenum">
              <a:rPr kumimoji="0" lang="en-US" sz="1080" b="0" i="0" u="none" strike="noStrike" kern="1200" cap="none" spc="0" normalizeH="0" baseline="0" noProof="0" dirty="0">
                <a:ln>
                  <a:noFill/>
                </a:ln>
                <a:solidFill>
                  <a:srgbClr val="FFFFFF"/>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720"/>
                </a:spcAft>
                <a:buClrTx/>
                <a:buSzTx/>
                <a:buFontTx/>
                <a:buNone/>
                <a:tabLst/>
                <a:defRPr/>
              </a:pPr>
              <a:t>27</a:t>
            </a:fld>
            <a:endParaRPr kumimoji="0" lang="en-US" sz="108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0028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0"/>
            <a:ext cx="109728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Picture 25" descr="Exchanging ideas in the boardroom">
            <a:extLst>
              <a:ext uri="{FF2B5EF4-FFF2-40B4-BE49-F238E27FC236}">
                <a16:creationId xmlns:a16="http://schemas.microsoft.com/office/drawing/2014/main" id="{C3674BCC-A65F-456E-8539-0B0615DA2DD1}"/>
              </a:ext>
            </a:extLst>
          </p:cNvPr>
          <p:cNvPicPr>
            <a:picLocks noChangeAspect="1"/>
          </p:cNvPicPr>
          <p:nvPr/>
        </p:nvPicPr>
        <p:blipFill rotWithShape="1">
          <a:blip r:embed="rId2">
            <a:alphaModFix amt="35000"/>
          </a:blip>
          <a:srcRect t="6367"/>
          <a:stretch/>
        </p:blipFill>
        <p:spPr>
          <a:xfrm flipH="1">
            <a:off x="609624" y="12"/>
            <a:ext cx="10972776" cy="6857988"/>
          </a:xfrm>
          <a:prstGeom prst="rect">
            <a:avLst/>
          </a:prstGeom>
        </p:spPr>
      </p:pic>
      <p:sp>
        <p:nvSpPr>
          <p:cNvPr id="5" name="Title 4">
            <a:extLst>
              <a:ext uri="{FF2B5EF4-FFF2-40B4-BE49-F238E27FC236}">
                <a16:creationId xmlns:a16="http://schemas.microsoft.com/office/drawing/2014/main" id="{4321DD21-B0D7-456E-87D1-BA66941E75BB}"/>
              </a:ext>
            </a:extLst>
          </p:cNvPr>
          <p:cNvSpPr>
            <a:spLocks noGrp="1"/>
          </p:cNvSpPr>
          <p:nvPr>
            <p:ph type="title"/>
          </p:nvPr>
        </p:nvSpPr>
        <p:spPr>
          <a:xfrm>
            <a:off x="1363980" y="1065862"/>
            <a:ext cx="2981848" cy="4726276"/>
          </a:xfrm>
        </p:spPr>
        <p:txBody>
          <a:bodyPr>
            <a:normAutofit/>
          </a:bodyPr>
          <a:lstStyle/>
          <a:p>
            <a:pPr algn="r"/>
            <a:r>
              <a:rPr lang="en-US" sz="3240">
                <a:solidFill>
                  <a:srgbClr val="FFFFFF"/>
                </a:solidFill>
              </a:rPr>
              <a:t>Getting a Contract w/NASA Takes Time:</a:t>
            </a:r>
            <a:br>
              <a:rPr lang="en-US" sz="3240">
                <a:solidFill>
                  <a:srgbClr val="FFFFFF"/>
                </a:solidFill>
              </a:rPr>
            </a:br>
            <a:br>
              <a:rPr lang="en-US" sz="3240">
                <a:solidFill>
                  <a:srgbClr val="FFFFFF"/>
                </a:solidFill>
              </a:rPr>
            </a:br>
            <a:r>
              <a:rPr lang="en-US" sz="3240">
                <a:solidFill>
                  <a:srgbClr val="FFFFFF"/>
                </a:solidFill>
              </a:rPr>
              <a:t>Setting Expectations </a:t>
            </a:r>
          </a:p>
        </p:txBody>
      </p:sp>
      <p:cxnSp>
        <p:nvCxnSpPr>
          <p:cNvPr id="33" name="Straight Connector 3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97635"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5249440" y="120508"/>
            <a:ext cx="5878220" cy="6600967"/>
          </a:xfrm>
        </p:spPr>
        <p:txBody>
          <a:bodyPr anchor="ctr">
            <a:normAutofit/>
          </a:bodyPr>
          <a:lstStyle/>
          <a:p>
            <a:pPr marL="257176" indent="-257176"/>
            <a:r>
              <a:rPr lang="en-US" sz="1920" b="1">
                <a:solidFill>
                  <a:srgbClr val="FFFFFF"/>
                </a:solidFill>
              </a:rPr>
              <a:t>Learn about NASA 's various missions </a:t>
            </a:r>
          </a:p>
          <a:p>
            <a:pPr marL="668656" lvl="1" indent="-257176"/>
            <a:r>
              <a:rPr lang="en-US" sz="1560">
                <a:solidFill>
                  <a:srgbClr val="FFFFFF"/>
                </a:solidFill>
              </a:rPr>
              <a:t>Each NASA Center has different Missions </a:t>
            </a:r>
          </a:p>
          <a:p>
            <a:pPr marL="668656" lvl="1" indent="-257176"/>
            <a:r>
              <a:rPr lang="en-US" sz="1560">
                <a:solidFill>
                  <a:srgbClr val="FFFFFF"/>
                </a:solidFill>
              </a:rPr>
              <a:t>Varied mix of products and services</a:t>
            </a:r>
          </a:p>
          <a:p>
            <a:pPr marL="257176" indent="-257176"/>
            <a:r>
              <a:rPr lang="en-US" sz="1920" b="1">
                <a:solidFill>
                  <a:srgbClr val="FFFFFF"/>
                </a:solidFill>
              </a:rPr>
              <a:t>Respond to and review NASA Sources Sought and Request for Information solicitations</a:t>
            </a:r>
          </a:p>
          <a:p>
            <a:pPr marL="257176" indent="-257176"/>
            <a:r>
              <a:rPr lang="en-US" sz="1920" b="1">
                <a:solidFill>
                  <a:srgbClr val="FFFFFF"/>
                </a:solidFill>
              </a:rPr>
              <a:t>Use Small Business resources:</a:t>
            </a:r>
          </a:p>
          <a:p>
            <a:pPr marL="668656" lvl="1" indent="-257176"/>
            <a:r>
              <a:rPr lang="en-US" sz="1560">
                <a:solidFill>
                  <a:srgbClr val="FFFFFF"/>
                </a:solidFill>
              </a:rPr>
              <a:t>NASA  Acquisition Forecast and Active Contract Listings</a:t>
            </a:r>
          </a:p>
          <a:p>
            <a:pPr marL="1080136" lvl="2" indent="-257176"/>
            <a:r>
              <a:rPr lang="en-US" sz="1440">
                <a:solidFill>
                  <a:srgbClr val="FFFFFF"/>
                </a:solidFill>
              </a:rPr>
              <a:t>NASA OSBP Mobile App and OSBP Website</a:t>
            </a:r>
          </a:p>
          <a:p>
            <a:pPr marL="668656" lvl="1" indent="-257176"/>
            <a:r>
              <a:rPr lang="en-US" sz="1560">
                <a:solidFill>
                  <a:srgbClr val="FFFFFF"/>
                </a:solidFill>
              </a:rPr>
              <a:t>APEX Accelerators (formerly Procurement Technical Assistance Centers) and Small Business Development Centers (SBDC) </a:t>
            </a:r>
          </a:p>
          <a:p>
            <a:pPr marL="668656" lvl="1" indent="-257176"/>
            <a:r>
              <a:rPr lang="en-US" sz="1560">
                <a:solidFill>
                  <a:srgbClr val="FFFFFF"/>
                </a:solidFill>
              </a:rPr>
              <a:t>Small Business Administration (SBA) and Service Corps of Retired Executives (SCORE)</a:t>
            </a:r>
          </a:p>
        </p:txBody>
      </p:sp>
      <p:sp>
        <p:nvSpPr>
          <p:cNvPr id="4" name="Slide Number Placeholder 3"/>
          <p:cNvSpPr>
            <a:spLocks noGrp="1"/>
          </p:cNvSpPr>
          <p:nvPr>
            <p:ph type="sldNum" sz="quarter" idx="12"/>
          </p:nvPr>
        </p:nvSpPr>
        <p:spPr>
          <a:xfrm>
            <a:off x="10771910" y="6476846"/>
            <a:ext cx="810491" cy="365125"/>
          </a:xfrm>
        </p:spPr>
        <p:txBody>
          <a:bodyPr>
            <a:normAutofit/>
          </a:bodyPr>
          <a:lstStyle/>
          <a:p>
            <a:pPr marL="0" marR="0" lvl="0" indent="0" algn="r" defTabSz="548640" rtl="0" eaLnBrk="1" fontAlgn="auto" latinLnBrk="0" hangingPunct="1">
              <a:lnSpc>
                <a:spcPct val="100000"/>
              </a:lnSpc>
              <a:spcBef>
                <a:spcPts val="0"/>
              </a:spcBef>
              <a:spcAft>
                <a:spcPts val="720"/>
              </a:spcAft>
              <a:buClrTx/>
              <a:buSzTx/>
              <a:buFontTx/>
              <a:buNone/>
              <a:tabLst/>
              <a:defRPr/>
            </a:pPr>
            <a:fld id="{262E58B9-03F4-41A9-BF9C-468D6FC71B9D}" type="slidenum">
              <a:rPr kumimoji="0" lang="en-US" sz="1080" b="0" i="0" u="none" strike="noStrike" kern="1200" cap="none" spc="0" normalizeH="0" baseline="0" noProof="0" dirty="0">
                <a:ln>
                  <a:noFill/>
                </a:ln>
                <a:solidFill>
                  <a:srgbClr val="FFFFFF"/>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720"/>
                </a:spcAft>
                <a:buClrTx/>
                <a:buSzTx/>
                <a:buFontTx/>
                <a:buNone/>
                <a:tabLst/>
                <a:defRPr/>
              </a:pPr>
              <a:t>28</a:t>
            </a:fld>
            <a:endParaRPr kumimoji="0" lang="en-US" sz="108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0310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BDA103-F6C5-473B-8302-2D74EDA7EF6F}"/>
              </a:ext>
            </a:extLst>
          </p:cNvPr>
          <p:cNvSpPr>
            <a:spLocks noGrp="1"/>
          </p:cNvSpPr>
          <p:nvPr>
            <p:ph type="title"/>
          </p:nvPr>
        </p:nvSpPr>
        <p:spPr>
          <a:xfrm>
            <a:off x="674702" y="-78103"/>
            <a:ext cx="11265763" cy="1147950"/>
          </a:xfrm>
        </p:spPr>
        <p:txBody>
          <a:bodyPr vert="horz" lIns="82296" tIns="41148" rIns="82296" bIns="41148" rtlCol="0" anchor="b">
            <a:noAutofit/>
          </a:bodyPr>
          <a:lstStyle/>
          <a:p>
            <a:r>
              <a:rPr lang="en-US" sz="3200" dirty="0"/>
              <a:t>Small Business Procurement Scorecard Achievement</a:t>
            </a:r>
          </a:p>
        </p:txBody>
      </p:sp>
      <p:sp>
        <p:nvSpPr>
          <p:cNvPr id="18" name="Content Placeholder 9">
            <a:extLst>
              <a:ext uri="{FF2B5EF4-FFF2-40B4-BE49-F238E27FC236}">
                <a16:creationId xmlns:a16="http://schemas.microsoft.com/office/drawing/2014/main" id="{D288CE16-1478-4277-835F-09D30E79C0C3}"/>
              </a:ext>
            </a:extLst>
          </p:cNvPr>
          <p:cNvSpPr>
            <a:spLocks noGrp="1"/>
          </p:cNvSpPr>
          <p:nvPr>
            <p:ph idx="1"/>
          </p:nvPr>
        </p:nvSpPr>
        <p:spPr>
          <a:xfrm>
            <a:off x="2022758" y="1521415"/>
            <a:ext cx="5806927" cy="4351338"/>
          </a:xfrm>
        </p:spPr>
        <p:txBody>
          <a:bodyPr vert="horz" lIns="82296" tIns="41148" rIns="82296" bIns="41148" rtlCol="0" anchor="t">
            <a:noAutofit/>
          </a:bodyPr>
          <a:lstStyle/>
          <a:p>
            <a:pPr marL="0" indent="0">
              <a:lnSpc>
                <a:spcPct val="150000"/>
              </a:lnSpc>
              <a:buNone/>
            </a:pPr>
            <a:r>
              <a:rPr lang="en-US" sz="2880" b="1" dirty="0">
                <a:solidFill>
                  <a:schemeClr val="tx1"/>
                </a:solidFill>
              </a:rPr>
              <a:t>FY 2022 – A (102.49%)</a:t>
            </a:r>
          </a:p>
          <a:p>
            <a:pPr marL="0" indent="0">
              <a:lnSpc>
                <a:spcPct val="150000"/>
              </a:lnSpc>
              <a:buNone/>
            </a:pPr>
            <a:r>
              <a:rPr lang="en-US" sz="2880" b="1" dirty="0">
                <a:solidFill>
                  <a:schemeClr val="tx1"/>
                </a:solidFill>
              </a:rPr>
              <a:t>FY 2021 – A (106.23%)</a:t>
            </a:r>
          </a:p>
          <a:p>
            <a:pPr marL="0" indent="0">
              <a:lnSpc>
                <a:spcPct val="150000"/>
              </a:lnSpc>
              <a:buNone/>
            </a:pPr>
            <a:r>
              <a:rPr lang="en-US" sz="2880" b="1" dirty="0">
                <a:solidFill>
                  <a:schemeClr val="tx1"/>
                </a:solidFill>
              </a:rPr>
              <a:t>FY 2020 – A (104.57%)</a:t>
            </a:r>
          </a:p>
          <a:p>
            <a:pPr marL="0" indent="0">
              <a:lnSpc>
                <a:spcPct val="150000"/>
              </a:lnSpc>
              <a:buNone/>
            </a:pPr>
            <a:r>
              <a:rPr lang="en-US" sz="2880" b="1" dirty="0">
                <a:solidFill>
                  <a:schemeClr val="tx1"/>
                </a:solidFill>
              </a:rPr>
              <a:t>FY 2019 – A (107.22%)</a:t>
            </a:r>
          </a:p>
          <a:p>
            <a:pPr marL="0" indent="0">
              <a:lnSpc>
                <a:spcPct val="150000"/>
              </a:lnSpc>
              <a:buNone/>
            </a:pPr>
            <a:r>
              <a:rPr lang="en-US" sz="2880" b="1" dirty="0">
                <a:solidFill>
                  <a:schemeClr val="tx1"/>
                </a:solidFill>
              </a:rPr>
              <a:t>FY 2018 – A (103.10%)</a:t>
            </a:r>
          </a:p>
          <a:p>
            <a:pPr marL="0" indent="0">
              <a:lnSpc>
                <a:spcPct val="150000"/>
              </a:lnSpc>
              <a:buNone/>
            </a:pPr>
            <a:r>
              <a:rPr lang="en-US" sz="2880" b="1" dirty="0">
                <a:solidFill>
                  <a:schemeClr val="tx1"/>
                </a:solidFill>
              </a:rPr>
              <a:t>FY 2017 – A (105.64%)</a:t>
            </a:r>
          </a:p>
          <a:p>
            <a:pPr marL="0" indent="0">
              <a:lnSpc>
                <a:spcPct val="150000"/>
              </a:lnSpc>
              <a:buNone/>
            </a:pPr>
            <a:endParaRPr lang="en-US" sz="3360" b="1" dirty="0">
              <a:solidFill>
                <a:schemeClr val="tx1"/>
              </a:solidFill>
            </a:endParaRPr>
          </a:p>
        </p:txBody>
      </p:sp>
      <p:sp>
        <p:nvSpPr>
          <p:cNvPr id="3" name="Slide Number Placeholder 2">
            <a:extLst>
              <a:ext uri="{FF2B5EF4-FFF2-40B4-BE49-F238E27FC236}">
                <a16:creationId xmlns:a16="http://schemas.microsoft.com/office/drawing/2014/main" id="{C1E2F172-684B-46A1-BC10-2B8EF14E0DAE}"/>
              </a:ext>
            </a:extLst>
          </p:cNvPr>
          <p:cNvSpPr>
            <a:spLocks noGrp="1"/>
          </p:cNvSpPr>
          <p:nvPr>
            <p:ph type="sldNum" sz="quarter" idx="12"/>
          </p:nvPr>
        </p:nvSpPr>
        <p:spPr/>
        <p:txBody>
          <a:bodyPr vert="horz" lIns="82296" tIns="41148" rIns="82296" bIns="41148" rtlCol="0" anchor="ctr">
            <a:normAutofit/>
          </a:bodyPr>
          <a:lstStyle/>
          <a:p>
            <a:pPr marL="0" marR="0" lvl="0" indent="0" algn="r" defTabSz="548640" rtl="0" eaLnBrk="1" fontAlgn="auto" latinLnBrk="0" hangingPunct="1">
              <a:lnSpc>
                <a:spcPct val="100000"/>
              </a:lnSpc>
              <a:spcBef>
                <a:spcPts val="0"/>
              </a:spcBef>
              <a:spcAft>
                <a:spcPts val="540"/>
              </a:spcAft>
              <a:buClrTx/>
              <a:buSzTx/>
              <a:buFontTx/>
              <a:buNone/>
              <a:tabLst/>
              <a:defRPr/>
            </a:pPr>
            <a:fld id="{2E8C51FE-49D9-314D-9957-ABBF7DDE8782}" type="slidenum">
              <a:rPr kumimoji="0" lang="en-US" sz="108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540"/>
                </a:spcAft>
                <a:buClrTx/>
                <a:buSzTx/>
                <a:buFontTx/>
                <a:buNone/>
                <a:tabLst/>
                <a:defRPr/>
              </a:pPr>
              <a:t>29</a:t>
            </a:fld>
            <a:endParaRPr kumimoji="0" lang="en-US" sz="108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Content Placeholder 5" descr="Bullseye">
            <a:extLst>
              <a:ext uri="{FF2B5EF4-FFF2-40B4-BE49-F238E27FC236}">
                <a16:creationId xmlns:a16="http://schemas.microsoft.com/office/drawing/2014/main" id="{D8EC9505-78FE-4EB6-B087-0A8649172A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36659" y="1766757"/>
            <a:ext cx="3697564" cy="369756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
        <p:nvSpPr>
          <p:cNvPr id="7" name="Slide Number Placeholder 3">
            <a:extLst>
              <a:ext uri="{FF2B5EF4-FFF2-40B4-BE49-F238E27FC236}">
                <a16:creationId xmlns:a16="http://schemas.microsoft.com/office/drawing/2014/main" id="{E603EA6C-F515-4D1C-BDE5-7C88EB6FDFB1}"/>
              </a:ext>
            </a:extLst>
          </p:cNvPr>
          <p:cNvSpPr txBox="1">
            <a:spLocks/>
          </p:cNvSpPr>
          <p:nvPr/>
        </p:nvSpPr>
        <p:spPr>
          <a:xfrm>
            <a:off x="8485441" y="6492875"/>
            <a:ext cx="2987345" cy="28791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54864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29</a:t>
            </a:fld>
            <a:endParaRPr kumimoji="0" lang="en-US" sz="108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0668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1D83-E7E5-4C33-A8E1-A379FA00E3B6}"/>
              </a:ext>
            </a:extLst>
          </p:cNvPr>
          <p:cNvSpPr>
            <a:spLocks noGrp="1"/>
          </p:cNvSpPr>
          <p:nvPr>
            <p:ph type="title"/>
          </p:nvPr>
        </p:nvSpPr>
        <p:spPr>
          <a:xfrm>
            <a:off x="1168137" y="964465"/>
            <a:ext cx="10515600" cy="1325563"/>
          </a:xfrm>
        </p:spPr>
        <p:txBody>
          <a:bodyPr>
            <a:normAutofit fontScale="90000"/>
          </a:bodyPr>
          <a:lstStyle/>
          <a:p>
            <a:pPr algn="ctr"/>
            <a:r>
              <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Housekeeping Cont.</a:t>
            </a:r>
            <a:br>
              <a:rPr lang="en-US" sz="6000" b="1" dirty="0">
                <a:latin typeface="Arial" panose="020B0604020202020204" pitchFamily="34" charset="0"/>
                <a:cs typeface="Arial" panose="020B0604020202020204" pitchFamily="34" charset="0"/>
              </a:rPr>
            </a:br>
            <a:br>
              <a:rPr lang="en-US" b="1" dirty="0">
                <a:latin typeface="Arial Black" panose="020B0604020202020204" pitchFamily="34" charset="0"/>
                <a:cs typeface="Arial Black" panose="020B0604020202020204" pitchFamily="34" charset="0"/>
              </a:rPr>
            </a:br>
            <a:endParaRPr lang="en-US" b="1" dirty="0">
              <a:latin typeface="Arial Black" panose="020B0604020202020204" pitchFamily="34" charset="0"/>
              <a:cs typeface="Arial Black" panose="020B0604020202020204" pitchFamily="34" charset="0"/>
            </a:endParaRPr>
          </a:p>
        </p:txBody>
      </p:sp>
      <p:sp>
        <p:nvSpPr>
          <p:cNvPr id="3" name="Text Placeholder 2">
            <a:extLst>
              <a:ext uri="{FF2B5EF4-FFF2-40B4-BE49-F238E27FC236}">
                <a16:creationId xmlns:a16="http://schemas.microsoft.com/office/drawing/2014/main" id="{3D095A25-D93F-16A0-4037-43F246D9B1CA}"/>
              </a:ext>
            </a:extLst>
          </p:cNvPr>
          <p:cNvSpPr>
            <a:spLocks noGrp="1"/>
          </p:cNvSpPr>
          <p:nvPr>
            <p:ph idx="1"/>
          </p:nvPr>
        </p:nvSpPr>
        <p:spPr>
          <a:xfrm>
            <a:off x="1064443" y="1580225"/>
            <a:ext cx="10619294" cy="4745161"/>
          </a:xfrm>
        </p:spPr>
        <p:txBody>
          <a:bodyPr>
            <a:noAutofit/>
          </a:bodyPr>
          <a:lstStyle/>
          <a:p>
            <a:pPr>
              <a:lnSpc>
                <a:spcPct val="100000"/>
              </a:lnSpc>
              <a:spcBef>
                <a:spcPts val="0"/>
              </a:spcBef>
              <a:defRPr/>
            </a:pPr>
            <a:r>
              <a:rPr kumimoji="0" lang="en-US" alt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fill out the post-event survey that will be sent to your email, via Eventbrite, at the conclusion of today’s event. </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alt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fontAlgn="auto">
              <a:lnSpc>
                <a:spcPct val="100000"/>
              </a:lnSpc>
              <a:spcBef>
                <a:spcPts val="0"/>
              </a:spcBef>
              <a:spcAft>
                <a:spcPts val="0"/>
              </a:spcAft>
              <a:buClrTx/>
              <a:buSzTx/>
              <a:tabLst/>
              <a:defRPr/>
            </a:pPr>
            <a:r>
              <a:rPr lang="en-US" altLang="en-US" sz="1900" dirty="0">
                <a:solidFill>
                  <a:prstClr val="black"/>
                </a:solidFill>
                <a:latin typeface="Arial" panose="020B0604020202020204" pitchFamily="34" charset="0"/>
                <a:cs typeface="Arial" panose="020B0604020202020204" pitchFamily="34" charset="0"/>
              </a:rPr>
              <a:t>In the main event space, located at the top left of the control bar, there should be an icon that looks like a briefcase. When you click on it, there are preloaded materials. As you go through today’s virtual exhibit booths, you can click on all the information and add it to your briefcase, so when you’re ready you can view or download the content now or at a later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900" dirty="0">
              <a:solidFill>
                <a:prstClr val="black"/>
              </a:solidFill>
              <a:latin typeface="Arial" panose="020B0604020202020204" pitchFamily="34" charset="0"/>
              <a:cs typeface="Arial" panose="020B0604020202020204" pitchFamily="34" charset="0"/>
            </a:endParaRPr>
          </a:p>
          <a:p>
            <a:pPr>
              <a:lnSpc>
                <a:spcPct val="100000"/>
              </a:lnSpc>
              <a:spcBef>
                <a:spcPts val="0"/>
              </a:spcBef>
              <a:defRPr/>
            </a:pPr>
            <a:r>
              <a:rPr lang="en-US" sz="1900" dirty="0">
                <a:solidFill>
                  <a:prstClr val="black"/>
                </a:solidFill>
                <a:latin typeface="Arial" panose="020B0604020202020204" pitchFamily="34" charset="0"/>
                <a:cs typeface="Arial" panose="020B0604020202020204" pitchFamily="34" charset="0"/>
              </a:rPr>
              <a:t>In the lobby, you will see a “Public Group Chat” button. You can use this chat to network or share information about your business with fellow attendees. If you have a question about the virtual environment, please use the event's Help Desk, accessible via the menu bar at the top of your screen. </a:t>
            </a:r>
            <a:endParaRPr lang="en-US" altLang="en-US" sz="19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900" dirty="0">
              <a:solidFill>
                <a:prstClr val="black"/>
              </a:solidFill>
              <a:latin typeface="Arial" panose="020B0604020202020204" pitchFamily="34" charset="0"/>
              <a:cs typeface="Arial" panose="020B0604020202020204" pitchFamily="34" charset="0"/>
            </a:endParaRPr>
          </a:p>
          <a:p>
            <a:pPr marR="0" lvl="0" fontAlgn="auto">
              <a:lnSpc>
                <a:spcPct val="100000"/>
              </a:lnSpc>
              <a:spcBef>
                <a:spcPts val="0"/>
              </a:spcBef>
              <a:spcAft>
                <a:spcPts val="0"/>
              </a:spcAft>
              <a:buClrTx/>
              <a:buSzTx/>
              <a:tabLst/>
              <a:defRPr/>
            </a:pPr>
            <a:r>
              <a:rPr lang="en-US" altLang="en-US" sz="1900" dirty="0">
                <a:solidFill>
                  <a:prstClr val="black"/>
                </a:solidFill>
                <a:latin typeface="Arial" panose="020B0604020202020204" pitchFamily="34" charset="0"/>
                <a:cs typeface="Arial" panose="020B0604020202020204" pitchFamily="34" charset="0"/>
              </a:rPr>
              <a:t>Engage with us on social media during today’s event (“X”: @NASA_OSBP and Facebook: @NASASmallBusiness) and share your thoughts, experiences, &amp; key takeaways!</a:t>
            </a:r>
          </a:p>
        </p:txBody>
      </p:sp>
      <p:sp>
        <p:nvSpPr>
          <p:cNvPr id="5" name="Slide Number Placeholder 4">
            <a:extLst>
              <a:ext uri="{FF2B5EF4-FFF2-40B4-BE49-F238E27FC236}">
                <a16:creationId xmlns:a16="http://schemas.microsoft.com/office/drawing/2014/main" id="{CCD2370A-086B-1994-FE1E-3DD24D2E7CA2}"/>
              </a:ext>
            </a:extLst>
          </p:cNvPr>
          <p:cNvSpPr>
            <a:spLocks noGrp="1"/>
          </p:cNvSpPr>
          <p:nvPr>
            <p:ph type="sldNum" sz="quarter" idx="12"/>
          </p:nvPr>
        </p:nvSpPr>
        <p:spPr>
          <a:xfrm>
            <a:off x="9347446" y="6492875"/>
            <a:ext cx="2743200" cy="365125"/>
          </a:xfrm>
        </p:spPr>
        <p:txBody>
          <a:bodyPr/>
          <a:lstStyle/>
          <a:p>
            <a:fld id="{263128EE-7642-5C47-9EB5-08C64870C480}" type="slidenum">
              <a:rPr lang="en-US" smtClean="0">
                <a:solidFill>
                  <a:schemeClr val="tx1"/>
                </a:solidFill>
              </a:rPr>
              <a:t>3</a:t>
            </a:fld>
            <a:endParaRPr lang="en-US" dirty="0">
              <a:solidFill>
                <a:schemeClr val="tx1"/>
              </a:solidFill>
            </a:endParaRPr>
          </a:p>
        </p:txBody>
      </p:sp>
    </p:spTree>
    <p:extLst>
      <p:ext uri="{BB962C8B-B14F-4D97-AF65-F5344CB8AC3E}">
        <p14:creationId xmlns:p14="http://schemas.microsoft.com/office/powerpoint/2010/main" val="1743713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B29E-3BDB-4C4F-8717-15FA94A4F059}"/>
              </a:ext>
            </a:extLst>
          </p:cNvPr>
          <p:cNvSpPr>
            <a:spLocks noGrp="1"/>
          </p:cNvSpPr>
          <p:nvPr>
            <p:ph type="title"/>
          </p:nvPr>
        </p:nvSpPr>
        <p:spPr>
          <a:xfrm>
            <a:off x="917936" y="365126"/>
            <a:ext cx="9464040" cy="892175"/>
          </a:xfrm>
        </p:spPr>
        <p:txBody>
          <a:bodyPr>
            <a:normAutofit/>
          </a:bodyPr>
          <a:lstStyle/>
          <a:p>
            <a:r>
              <a:rPr lang="en-US" sz="4320" dirty="0"/>
              <a:t>nasa.gov/osbp</a:t>
            </a:r>
            <a:endParaRPr lang="en-US" dirty="0"/>
          </a:p>
        </p:txBody>
      </p:sp>
      <p:sp>
        <p:nvSpPr>
          <p:cNvPr id="4" name="Slide Number Placeholder 3">
            <a:extLst>
              <a:ext uri="{FF2B5EF4-FFF2-40B4-BE49-F238E27FC236}">
                <a16:creationId xmlns:a16="http://schemas.microsoft.com/office/drawing/2014/main" id="{2F488243-9FB7-7341-B4BC-BC432C155B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8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8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903442A1-6133-4431-B225-9D6BF243E4A5}"/>
              </a:ext>
            </a:extLst>
          </p:cNvPr>
          <p:cNvPicPr>
            <a:picLocks noChangeAspect="1"/>
          </p:cNvPicPr>
          <p:nvPr/>
        </p:nvPicPr>
        <p:blipFill>
          <a:blip r:embed="rId2"/>
          <a:srcRect/>
          <a:stretch/>
        </p:blipFill>
        <p:spPr>
          <a:xfrm>
            <a:off x="5374546" y="84812"/>
            <a:ext cx="6106813" cy="6717494"/>
          </a:xfrm>
          <a:prstGeom prst="rect">
            <a:avLst/>
          </a:prstGeom>
        </p:spPr>
      </p:pic>
      <p:pic>
        <p:nvPicPr>
          <p:cNvPr id="7" name="Picture 6">
            <a:extLst>
              <a:ext uri="{FF2B5EF4-FFF2-40B4-BE49-F238E27FC236}">
                <a16:creationId xmlns:a16="http://schemas.microsoft.com/office/drawing/2014/main" id="{3E7799CC-234C-4407-BA37-336EEDE0669D}"/>
              </a:ext>
            </a:extLst>
          </p:cNvPr>
          <p:cNvPicPr>
            <a:picLocks noChangeAspect="1"/>
          </p:cNvPicPr>
          <p:nvPr/>
        </p:nvPicPr>
        <p:blipFill>
          <a:blip r:embed="rId3"/>
          <a:stretch>
            <a:fillRect/>
          </a:stretch>
        </p:blipFill>
        <p:spPr>
          <a:xfrm>
            <a:off x="970064" y="2760089"/>
            <a:ext cx="3208043" cy="3208043"/>
          </a:xfrm>
          <a:prstGeom prst="rect">
            <a:avLst/>
          </a:prstGeom>
        </p:spPr>
      </p:pic>
      <p:sp>
        <p:nvSpPr>
          <p:cNvPr id="9" name="TextBox 8">
            <a:extLst>
              <a:ext uri="{FF2B5EF4-FFF2-40B4-BE49-F238E27FC236}">
                <a16:creationId xmlns:a16="http://schemas.microsoft.com/office/drawing/2014/main" id="{A0456B28-4B48-492D-8BBC-B8BE374E9E85}"/>
              </a:ext>
            </a:extLst>
          </p:cNvPr>
          <p:cNvSpPr txBox="1"/>
          <p:nvPr/>
        </p:nvSpPr>
        <p:spPr>
          <a:xfrm>
            <a:off x="854939" y="1796567"/>
            <a:ext cx="3795863" cy="78790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960"/>
              </a:spcAft>
              <a:buClrTx/>
              <a:buSzTx/>
              <a:buFontTx/>
              <a:buNone/>
              <a:tabLst/>
              <a:defRPr/>
            </a:pPr>
            <a:r>
              <a:rPr kumimoji="0" lang="en-US" sz="2160" b="0" i="0" u="none" strike="noStrike" kern="1200" cap="none" spc="0" normalizeH="0" baseline="0" noProof="0" dirty="0">
                <a:ln>
                  <a:noFill/>
                </a:ln>
                <a:solidFill>
                  <a:srgbClr val="000000"/>
                </a:solidFill>
                <a:effectLst>
                  <a:outerShdw blurRad="38100" dist="19050" dir="2700000" algn="tl">
                    <a:srgbClr val="000000">
                      <a:alpha val="40000"/>
                    </a:srgbClr>
                  </a:outerShdw>
                </a:effectLst>
                <a:uLnTx/>
                <a:uFillTx/>
                <a:latin typeface="Calibri" panose="020F0502020204030204" pitchFamily="34" charset="0"/>
                <a:ea typeface="Calibri" panose="020F0502020204030204" pitchFamily="34" charset="0"/>
                <a:cs typeface="Times New Roman" panose="02020603050405020304" pitchFamily="18" charset="0"/>
              </a:rPr>
              <a:t>NASA Office of Small Business Programs QR Code</a:t>
            </a:r>
            <a:endParaRPr kumimoji="0" lang="en-US" sz="126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3167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62F4-3747-4DD0-DD6E-DF24D5E8F9DA}"/>
              </a:ext>
            </a:extLst>
          </p:cNvPr>
          <p:cNvSpPr>
            <a:spLocks noGrp="1"/>
          </p:cNvSpPr>
          <p:nvPr>
            <p:ph type="title"/>
          </p:nvPr>
        </p:nvSpPr>
        <p:spPr>
          <a:xfrm>
            <a:off x="838200" y="91898"/>
            <a:ext cx="10515600" cy="1325563"/>
          </a:xfrm>
        </p:spPr>
        <p:txBody>
          <a:bodyPr>
            <a:noAutofit/>
          </a:bodyPr>
          <a:lstStyle/>
          <a:p>
            <a:pPr algn="ctr"/>
            <a:r>
              <a:rPr lang="en-US" sz="4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Do Business with NASA – Experienced Entrant</a:t>
            </a:r>
            <a:endParaRPr lang="en-US" sz="45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Content Placeholder 7">
            <a:extLst>
              <a:ext uri="{FF2B5EF4-FFF2-40B4-BE49-F238E27FC236}">
                <a16:creationId xmlns:a16="http://schemas.microsoft.com/office/drawing/2014/main" id="{2C802286-FDCC-44D2-8133-45DF8278FEF0}"/>
              </a:ext>
            </a:extLst>
          </p:cNvPr>
          <p:cNvPicPr>
            <a:picLocks noGrp="1" noChangeAspect="1"/>
          </p:cNvPicPr>
          <p:nvPr>
            <p:ph sz="half" idx="1"/>
          </p:nvPr>
        </p:nvPicPr>
        <p:blipFill>
          <a:blip r:embed="rId2"/>
          <a:srcRect/>
          <a:stretch/>
        </p:blipFill>
        <p:spPr>
          <a:xfrm>
            <a:off x="1211625" y="1784412"/>
            <a:ext cx="3489280" cy="4361601"/>
          </a:xfrm>
        </p:spPr>
      </p:pic>
      <p:sp>
        <p:nvSpPr>
          <p:cNvPr id="6" name="Content Placeholder 5">
            <a:extLst>
              <a:ext uri="{FF2B5EF4-FFF2-40B4-BE49-F238E27FC236}">
                <a16:creationId xmlns:a16="http://schemas.microsoft.com/office/drawing/2014/main" id="{F8B465C6-DD55-F50C-70DF-5A38B98A4DB1}"/>
              </a:ext>
            </a:extLst>
          </p:cNvPr>
          <p:cNvSpPr>
            <a:spLocks noGrp="1"/>
          </p:cNvSpPr>
          <p:nvPr>
            <p:ph sz="half" idx="2"/>
          </p:nvPr>
        </p:nvSpPr>
        <p:spPr>
          <a:xfrm>
            <a:off x="4953001" y="1732522"/>
            <a:ext cx="6708530" cy="4465380"/>
          </a:xfrm>
        </p:spPr>
        <p:txBody>
          <a:bodyPr>
            <a:normAutofit/>
          </a:bodyPr>
          <a:lstStyle/>
          <a:p>
            <a:pPr marL="0" indent="0" algn="ctr">
              <a:buNone/>
            </a:pPr>
            <a:r>
              <a:rPr lang="en-US" sz="35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Mr. Andre Sheppard</a:t>
            </a:r>
          </a:p>
          <a:p>
            <a:pPr marL="0" indent="0" algn="ctr">
              <a:buNone/>
            </a:pPr>
            <a:endParaRPr lang="en-US" sz="35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en-US" sz="35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500" b="1" dirty="0">
                <a:latin typeface="Arial" panose="020B0604020202020204" pitchFamily="34" charset="0"/>
                <a:cs typeface="Arial" panose="020B0604020202020204" pitchFamily="34" charset="0"/>
              </a:rPr>
              <a:t>Acting Director, Procurement Strategic Operation Division</a:t>
            </a:r>
          </a:p>
          <a:p>
            <a:pPr marL="0" indent="0" algn="ctr">
              <a:buNone/>
            </a:pPr>
            <a:br>
              <a:rPr lang="en-US" sz="3500" b="1" dirty="0">
                <a:latin typeface="Arial" panose="020B0604020202020204" pitchFamily="34" charset="0"/>
                <a:cs typeface="Arial" panose="020B0604020202020204" pitchFamily="34" charset="0"/>
              </a:rPr>
            </a:br>
            <a:r>
              <a:rPr lang="en-US" sz="3500" b="1" dirty="0">
                <a:latin typeface="Arial" panose="020B0604020202020204" pitchFamily="34" charset="0"/>
                <a:cs typeface="Arial" panose="020B0604020202020204" pitchFamily="34" charset="0"/>
              </a:rPr>
              <a:t>NASA Office of Procurement</a:t>
            </a:r>
            <a:endParaRPr lang="en-US" sz="3500" dirty="0"/>
          </a:p>
        </p:txBody>
      </p:sp>
      <p:sp>
        <p:nvSpPr>
          <p:cNvPr id="5" name="Slide Number Placeholder 4">
            <a:extLst>
              <a:ext uri="{FF2B5EF4-FFF2-40B4-BE49-F238E27FC236}">
                <a16:creationId xmlns:a16="http://schemas.microsoft.com/office/drawing/2014/main" id="{058E4476-FABD-3F3A-EAC7-E6370F05CF54}"/>
              </a:ext>
            </a:extLst>
          </p:cNvPr>
          <p:cNvSpPr>
            <a:spLocks noGrp="1"/>
          </p:cNvSpPr>
          <p:nvPr>
            <p:ph type="sldNum" sz="quarter" idx="12"/>
          </p:nvPr>
        </p:nvSpPr>
        <p:spPr>
          <a:xfrm>
            <a:off x="9276426" y="6492875"/>
            <a:ext cx="2743200" cy="365125"/>
          </a:xfrm>
        </p:spPr>
        <p:txBody>
          <a:bodyPr/>
          <a:lstStyle/>
          <a:p>
            <a:fld id="{263128EE-7642-5C47-9EB5-08C64870C480}" type="slidenum">
              <a:rPr lang="en-US" smtClean="0">
                <a:solidFill>
                  <a:schemeClr val="tx1"/>
                </a:solidFill>
              </a:rPr>
              <a:t>31</a:t>
            </a:fld>
            <a:endParaRPr lang="en-US" dirty="0">
              <a:solidFill>
                <a:schemeClr val="tx1"/>
              </a:solidFill>
            </a:endParaRPr>
          </a:p>
        </p:txBody>
      </p:sp>
      <p:pic>
        <p:nvPicPr>
          <p:cNvPr id="10" name="Picture 9">
            <a:extLst>
              <a:ext uri="{FF2B5EF4-FFF2-40B4-BE49-F238E27FC236}">
                <a16:creationId xmlns:a16="http://schemas.microsoft.com/office/drawing/2014/main" id="{DA212CCD-52EB-3542-36FF-27ED7CAD0704}"/>
              </a:ext>
            </a:extLst>
          </p:cNvPr>
          <p:cNvPicPr>
            <a:picLocks noChangeAspect="1"/>
          </p:cNvPicPr>
          <p:nvPr/>
        </p:nvPicPr>
        <p:blipFill>
          <a:blip r:embed="rId3"/>
          <a:srcRect/>
          <a:stretch/>
        </p:blipFill>
        <p:spPr>
          <a:xfrm>
            <a:off x="7812341" y="5107064"/>
            <a:ext cx="1241412" cy="1241412"/>
          </a:xfrm>
          <a:prstGeom prst="rect">
            <a:avLst/>
          </a:prstGeom>
        </p:spPr>
      </p:pic>
    </p:spTree>
    <p:extLst>
      <p:ext uri="{BB962C8B-B14F-4D97-AF65-F5344CB8AC3E}">
        <p14:creationId xmlns:p14="http://schemas.microsoft.com/office/powerpoint/2010/main" val="3713090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2B5D9-D054-2747-808E-8C08D25100EF}"/>
              </a:ext>
            </a:extLst>
          </p:cNvPr>
          <p:cNvSpPr txBox="1"/>
          <p:nvPr/>
        </p:nvSpPr>
        <p:spPr>
          <a:xfrm>
            <a:off x="4983108" y="8600207"/>
            <a:ext cx="184683" cy="369236"/>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1">
            <a:extLst>
              <a:ext uri="{FF2B5EF4-FFF2-40B4-BE49-F238E27FC236}">
                <a16:creationId xmlns:a16="http://schemas.microsoft.com/office/drawing/2014/main" id="{1D7ADDB6-6D1F-A741-88C3-0518F84464AD}"/>
              </a:ext>
            </a:extLst>
          </p:cNvPr>
          <p:cNvSpPr txBox="1"/>
          <p:nvPr/>
        </p:nvSpPr>
        <p:spPr>
          <a:xfrm>
            <a:off x="1568220" y="3293406"/>
            <a:ext cx="5943600" cy="954107"/>
          </a:xfrm>
          <a:prstGeom prst="rect">
            <a:avLst/>
          </a:prstGeom>
          <a:noFill/>
          <a:effectLst>
            <a:outerShdw blurRad="50800" dist="25400" dir="2400000" algn="ctr" rotWithShape="0">
              <a:schemeClr val="tx1"/>
            </a:outerShdw>
          </a:effectLst>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Pathway to Procurement at NASA</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January 17,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44E1DACE-1EA9-AF42-8563-9FB701532D9E}"/>
              </a:ext>
            </a:extLst>
          </p:cNvPr>
          <p:cNvSpPr txBox="1"/>
          <p:nvPr/>
        </p:nvSpPr>
        <p:spPr>
          <a:xfrm>
            <a:off x="14404975" y="1701801"/>
            <a:ext cx="269626" cy="461665"/>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 </a:t>
            </a:r>
          </a:p>
        </p:txBody>
      </p:sp>
      <p:sp>
        <p:nvSpPr>
          <p:cNvPr id="5" name="TextBox 4">
            <a:extLst>
              <a:ext uri="{FF2B5EF4-FFF2-40B4-BE49-F238E27FC236}">
                <a16:creationId xmlns:a16="http://schemas.microsoft.com/office/drawing/2014/main" id="{8FA19120-0BEB-932C-259A-419342E3873F}"/>
              </a:ext>
            </a:extLst>
          </p:cNvPr>
          <p:cNvSpPr txBox="1"/>
          <p:nvPr/>
        </p:nvSpPr>
        <p:spPr>
          <a:xfrm>
            <a:off x="1549488" y="4857156"/>
            <a:ext cx="7051920" cy="129266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pitchFamily="2" charset="0"/>
                <a:ea typeface="+mn-ea"/>
                <a:cs typeface="+mn-cs"/>
              </a:rPr>
              <a:t>Mr. Andre Sheppard</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rPr>
              <a:t>Acting Director</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rPr>
              <a:t>NASA HQ Procurement Strategic Operations Division</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802329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4E46B9-752B-3F9A-B3B3-AA16F2E522B7}"/>
              </a:ext>
            </a:extLst>
          </p:cNvPr>
          <p:cNvSpPr>
            <a:spLocks noGrp="1"/>
          </p:cNvSpPr>
          <p:nvPr>
            <p:ph type="title"/>
          </p:nvPr>
        </p:nvSpPr>
        <p:spPr>
          <a:xfrm>
            <a:off x="418748" y="405629"/>
            <a:ext cx="10755913" cy="760312"/>
          </a:xfrm>
        </p:spPr>
        <p:txBody>
          <a:bodyPr>
            <a:noAutofit/>
          </a:bodyPr>
          <a:lstStyle/>
          <a:p>
            <a:r>
              <a:rPr lang="en-US" sz="2799"/>
              <a:t>Office of Procurement </a:t>
            </a:r>
            <a:br>
              <a:rPr lang="en-US" sz="2799"/>
            </a:br>
            <a:r>
              <a:rPr lang="en-US" sz="1600"/>
              <a:t>Mission and Vision</a:t>
            </a:r>
            <a:endParaRPr lang="en-US" sz="2799"/>
          </a:p>
        </p:txBody>
      </p:sp>
      <p:sp>
        <p:nvSpPr>
          <p:cNvPr id="9" name="Content Placeholder 8">
            <a:extLst>
              <a:ext uri="{FF2B5EF4-FFF2-40B4-BE49-F238E27FC236}">
                <a16:creationId xmlns:a16="http://schemas.microsoft.com/office/drawing/2014/main" id="{4609AB26-40EC-1EE3-F71C-E16B63701EC0}"/>
              </a:ext>
            </a:extLst>
          </p:cNvPr>
          <p:cNvSpPr>
            <a:spLocks noGrp="1"/>
          </p:cNvSpPr>
          <p:nvPr>
            <p:ph idx="1"/>
          </p:nvPr>
        </p:nvSpPr>
        <p:spPr>
          <a:xfrm>
            <a:off x="422395" y="1533365"/>
            <a:ext cx="4891205" cy="4454390"/>
          </a:xfrm>
          <a:ln>
            <a:noFill/>
          </a:ln>
        </p:spPr>
        <p:txBody>
          <a:bodyPr>
            <a:normAutofit fontScale="70000" lnSpcReduction="20000"/>
          </a:bodyPr>
          <a:lstStyle/>
          <a:p>
            <a:pPr marL="0" indent="0">
              <a:lnSpc>
                <a:spcPct val="120000"/>
              </a:lnSpc>
              <a:buNone/>
            </a:pPr>
            <a:endParaRPr lang="en-US" b="1">
              <a:solidFill>
                <a:srgbClr val="4483BA"/>
              </a:solidFill>
            </a:endParaRPr>
          </a:p>
          <a:p>
            <a:pPr marL="0" indent="0">
              <a:lnSpc>
                <a:spcPct val="120000"/>
              </a:lnSpc>
              <a:buNone/>
            </a:pPr>
            <a:r>
              <a:rPr lang="en-US" sz="3599" b="1">
                <a:solidFill>
                  <a:srgbClr val="1C5895"/>
                </a:solidFill>
              </a:rPr>
              <a:t>VISION</a:t>
            </a:r>
            <a:endParaRPr lang="en-US" sz="3599">
              <a:solidFill>
                <a:srgbClr val="1C5895"/>
              </a:solidFill>
            </a:endParaRPr>
          </a:p>
          <a:p>
            <a:pPr marL="0" indent="0">
              <a:lnSpc>
                <a:spcPct val="120000"/>
              </a:lnSpc>
              <a:buNone/>
            </a:pPr>
            <a:r>
              <a:rPr lang="en-US"/>
              <a:t>Explore and execute innovative, effective, and efficient acquisition business solutions to optimize capabilities and operations that enable NASA’s missions.</a:t>
            </a:r>
          </a:p>
          <a:p>
            <a:pPr>
              <a:lnSpc>
                <a:spcPct val="120000"/>
              </a:lnSpc>
            </a:pPr>
            <a:endParaRPr lang="en-US" b="1">
              <a:solidFill>
                <a:srgbClr val="4483BA"/>
              </a:solidFill>
            </a:endParaRPr>
          </a:p>
          <a:p>
            <a:pPr marL="0" indent="0">
              <a:lnSpc>
                <a:spcPct val="120000"/>
              </a:lnSpc>
              <a:buNone/>
            </a:pPr>
            <a:r>
              <a:rPr lang="en-US" sz="3599" b="1">
                <a:solidFill>
                  <a:srgbClr val="1C5895"/>
                </a:solidFill>
              </a:rPr>
              <a:t>MISSION</a:t>
            </a:r>
            <a:endParaRPr lang="en-US" sz="3599">
              <a:solidFill>
                <a:srgbClr val="1C5895"/>
              </a:solidFill>
            </a:endParaRPr>
          </a:p>
          <a:p>
            <a:pPr marL="0" indent="0">
              <a:lnSpc>
                <a:spcPct val="120000"/>
              </a:lnSpc>
              <a:buNone/>
            </a:pPr>
            <a:r>
              <a:rPr lang="en-US"/>
              <a:t>Acquisition excellence in an evolving environment.</a:t>
            </a:r>
          </a:p>
          <a:p>
            <a:pPr marL="0" indent="0">
              <a:lnSpc>
                <a:spcPct val="120000"/>
              </a:lnSpc>
              <a:buNone/>
            </a:pPr>
            <a:endParaRPr lang="en-US"/>
          </a:p>
        </p:txBody>
      </p:sp>
      <p:sp>
        <p:nvSpPr>
          <p:cNvPr id="7" name="Slide Number Placeholder 6">
            <a:extLst>
              <a:ext uri="{FF2B5EF4-FFF2-40B4-BE49-F238E27FC236}">
                <a16:creationId xmlns:a16="http://schemas.microsoft.com/office/drawing/2014/main" id="{D93DBDF3-E3D3-2E47-DD12-65D2399D3D1D}"/>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DFB1783-7729-4B47-90BA-530FBB8BA88D}"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cxnSp>
        <p:nvCxnSpPr>
          <p:cNvPr id="3" name="Straight Connector 2">
            <a:extLst>
              <a:ext uri="{FF2B5EF4-FFF2-40B4-BE49-F238E27FC236}">
                <a16:creationId xmlns:a16="http://schemas.microsoft.com/office/drawing/2014/main" id="{4097BD4E-1171-1891-BC0A-42938781EECD}"/>
              </a:ext>
            </a:extLst>
          </p:cNvPr>
          <p:cNvCxnSpPr>
            <a:cxnSpLocks/>
          </p:cNvCxnSpPr>
          <p:nvPr/>
        </p:nvCxnSpPr>
        <p:spPr>
          <a:xfrm>
            <a:off x="5719865" y="1691140"/>
            <a:ext cx="0" cy="413884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6F046CD-8305-462D-961E-26B4E972AED9}"/>
              </a:ext>
            </a:extLst>
          </p:cNvPr>
          <p:cNvPicPr>
            <a:picLocks noChangeAspect="1"/>
          </p:cNvPicPr>
          <p:nvPr/>
        </p:nvPicPr>
        <p:blipFill rotWithShape="1">
          <a:blip r:embed="rId3"/>
          <a:srcRect l="4336" t="4778" r="4892" b="3804"/>
          <a:stretch/>
        </p:blipFill>
        <p:spPr>
          <a:xfrm>
            <a:off x="5924532" y="1769598"/>
            <a:ext cx="5993063" cy="3557282"/>
          </a:xfrm>
          <a:prstGeom prst="rect">
            <a:avLst/>
          </a:prstGeom>
        </p:spPr>
      </p:pic>
    </p:spTree>
    <p:extLst>
      <p:ext uri="{BB962C8B-B14F-4D97-AF65-F5344CB8AC3E}">
        <p14:creationId xmlns:p14="http://schemas.microsoft.com/office/powerpoint/2010/main" val="1538360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9D7B564-FA72-6B4D-427C-9F0717F6FBF2}"/>
              </a:ext>
            </a:extLst>
          </p:cNvPr>
          <p:cNvSpPr/>
          <p:nvPr/>
        </p:nvSpPr>
        <p:spPr>
          <a:xfrm>
            <a:off x="231011" y="5930522"/>
            <a:ext cx="11114798" cy="924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itle 8">
            <a:extLst>
              <a:ext uri="{FF2B5EF4-FFF2-40B4-BE49-F238E27FC236}">
                <a16:creationId xmlns:a16="http://schemas.microsoft.com/office/drawing/2014/main" id="{F7C969A9-67BD-DF59-0E2B-1E9D0049DDF2}"/>
              </a:ext>
            </a:extLst>
          </p:cNvPr>
          <p:cNvSpPr>
            <a:spLocks noGrp="1"/>
          </p:cNvSpPr>
          <p:nvPr>
            <p:ph type="title"/>
          </p:nvPr>
        </p:nvSpPr>
        <p:spPr>
          <a:xfrm>
            <a:off x="229481" y="348024"/>
            <a:ext cx="10967086" cy="596383"/>
          </a:xfrm>
        </p:spPr>
        <p:txBody>
          <a:bodyPr>
            <a:normAutofit fontScale="90000"/>
          </a:bodyPr>
          <a:lstStyle/>
          <a:p>
            <a:r>
              <a:rPr lang="en-US" sz="3597" dirty="0">
                <a:solidFill>
                  <a:srgbClr val="1C5895"/>
                </a:solidFill>
                <a:latin typeface="Arial" panose="020B0604020202020204" pitchFamily="34" charset="0"/>
                <a:cs typeface="Arial" panose="020B0604020202020204" pitchFamily="34" charset="0"/>
              </a:rPr>
              <a:t>FY 2024 Procurement Initiatives</a:t>
            </a:r>
            <a:br>
              <a:rPr lang="en-US" sz="3197" dirty="0">
                <a:solidFill>
                  <a:srgbClr val="1C5895"/>
                </a:solidFill>
                <a:latin typeface="Arial" panose="020B0604020202020204" pitchFamily="34" charset="0"/>
                <a:cs typeface="Arial" panose="020B0604020202020204" pitchFamily="34" charset="0"/>
              </a:rPr>
            </a:br>
            <a:r>
              <a:rPr lang="en-US" sz="2197" dirty="0">
                <a:solidFill>
                  <a:srgbClr val="1C5895"/>
                </a:solidFill>
                <a:latin typeface="Arial" panose="020B0604020202020204" pitchFamily="34" charset="0"/>
                <a:cs typeface="Arial" panose="020B0604020202020204" pitchFamily="34" charset="0"/>
              </a:rPr>
              <a:t>Focus Areas</a:t>
            </a:r>
            <a:endParaRPr lang="en-US" sz="3197" dirty="0">
              <a:solidFill>
                <a:srgbClr val="1C5895"/>
              </a:solidFill>
            </a:endParaRPr>
          </a:p>
        </p:txBody>
      </p:sp>
      <p:sp>
        <p:nvSpPr>
          <p:cNvPr id="4" name="Slide Number Placeholder 3"/>
          <p:cNvSpPr>
            <a:spLocks noGrp="1"/>
          </p:cNvSpPr>
          <p:nvPr>
            <p:ph type="sldNum" sz="quarter" idx="11"/>
          </p:nvPr>
        </p:nvSpPr>
        <p:spPr/>
        <p:txBody>
          <a:bodyPr/>
          <a:lstStyle/>
          <a:p>
            <a:pPr marL="0" marR="0" lvl="0" indent="0" algn="r" defTabSz="912482" rtl="0" eaLnBrk="1" fontAlgn="auto" latinLnBrk="0" hangingPunct="1">
              <a:lnSpc>
                <a:spcPct val="100000"/>
              </a:lnSpc>
              <a:spcBef>
                <a:spcPts val="0"/>
              </a:spcBef>
              <a:spcAft>
                <a:spcPts val="0"/>
              </a:spcAft>
              <a:buClrTx/>
              <a:buSzTx/>
              <a:buFontTx/>
              <a:buNone/>
              <a:tabLst/>
              <a:defRPr/>
            </a:pPr>
            <a:fld id="{54FF2CC8-31EE-4DAD-9548-7E630B6EEED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248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Title 9">
            <a:extLst>
              <a:ext uri="{FF2B5EF4-FFF2-40B4-BE49-F238E27FC236}">
                <a16:creationId xmlns:a16="http://schemas.microsoft.com/office/drawing/2014/main" id="{5CE943CE-AB1B-4775-9C44-A7426318618D}"/>
              </a:ext>
            </a:extLst>
          </p:cNvPr>
          <p:cNvSpPr txBox="1">
            <a:spLocks/>
          </p:cNvSpPr>
          <p:nvPr/>
        </p:nvSpPr>
        <p:spPr>
          <a:xfrm>
            <a:off x="398286" y="-551212"/>
            <a:ext cx="11718976" cy="460479"/>
          </a:xfrm>
          <a:prstGeom prst="rect">
            <a:avLst/>
          </a:prstGeom>
        </p:spPr>
        <p:txBody>
          <a:bodyPr vert="horz" lIns="121707" tIns="60853" rIns="121707" bIns="60853" rtlCol="0" anchor="ctr">
            <a:noAutofit/>
          </a:bodyPr>
          <a:lstStyle>
            <a:lvl1pPr algn="l" defTabSz="1218987" rtl="0" eaLnBrk="1" latinLnBrk="0" hangingPunct="1">
              <a:spcBef>
                <a:spcPct val="0"/>
              </a:spcBef>
              <a:buNone/>
              <a:defRPr sz="3600" b="0" kern="1200">
                <a:solidFill>
                  <a:schemeClr val="tx1"/>
                </a:solidFill>
                <a:latin typeface="+mj-lt"/>
                <a:ea typeface="+mj-ea"/>
                <a:cs typeface="+mj-cs"/>
              </a:defRPr>
            </a:lvl1pPr>
          </a:lstStyle>
          <a:p>
            <a:pPr marL="0" marR="0" lvl="0" indent="0" algn="l" defTabSz="1217525" rtl="0" eaLnBrk="1" fontAlgn="auto" latinLnBrk="0" hangingPunct="1">
              <a:lnSpc>
                <a:spcPct val="100000"/>
              </a:lnSpc>
              <a:spcBef>
                <a:spcPct val="0"/>
              </a:spcBef>
              <a:spcAft>
                <a:spcPts val="0"/>
              </a:spcAft>
              <a:buClrTx/>
              <a:buSzTx/>
              <a:buFontTx/>
              <a:buNone/>
              <a:tabLst/>
              <a:defRPr/>
            </a:pPr>
            <a:endParaRPr kumimoji="0" lang="en-US" sz="3594" b="0" i="0" u="none" strike="noStrike" kern="1200" cap="none" spc="0" normalizeH="0" baseline="0" noProof="0">
              <a:ln>
                <a:noFill/>
              </a:ln>
              <a:solidFill>
                <a:srgbClr val="7C7C7C"/>
              </a:solidFill>
              <a:effectLst/>
              <a:uLnTx/>
              <a:uFillTx/>
              <a:latin typeface="Oswald"/>
              <a:ea typeface="+mj-ea"/>
              <a:cs typeface="+mj-cs"/>
            </a:endParaRPr>
          </a:p>
        </p:txBody>
      </p:sp>
      <p:pic>
        <p:nvPicPr>
          <p:cNvPr id="8" name="Picture 7">
            <a:extLst>
              <a:ext uri="{FF2B5EF4-FFF2-40B4-BE49-F238E27FC236}">
                <a16:creationId xmlns:a16="http://schemas.microsoft.com/office/drawing/2014/main" id="{6F6B5001-B0E9-714A-9F2A-24159938BC6D}"/>
              </a:ext>
            </a:extLst>
          </p:cNvPr>
          <p:cNvPicPr>
            <a:picLocks noChangeAspect="1"/>
          </p:cNvPicPr>
          <p:nvPr/>
        </p:nvPicPr>
        <p:blipFill>
          <a:blip r:embed="rId3"/>
          <a:srcRect l="14734" r="14734"/>
          <a:stretch/>
        </p:blipFill>
        <p:spPr>
          <a:xfrm>
            <a:off x="229481" y="1074889"/>
            <a:ext cx="2284798" cy="2145324"/>
          </a:xfrm>
          <a:prstGeom prst="rect">
            <a:avLst/>
          </a:prstGeom>
        </p:spPr>
      </p:pic>
      <p:sp>
        <p:nvSpPr>
          <p:cNvPr id="5" name="TextBox 4">
            <a:extLst>
              <a:ext uri="{FF2B5EF4-FFF2-40B4-BE49-F238E27FC236}">
                <a16:creationId xmlns:a16="http://schemas.microsoft.com/office/drawing/2014/main" id="{C108378B-9A0D-1745-8AD8-45FC8555074B}"/>
              </a:ext>
            </a:extLst>
          </p:cNvPr>
          <p:cNvSpPr txBox="1"/>
          <p:nvPr/>
        </p:nvSpPr>
        <p:spPr>
          <a:xfrm>
            <a:off x="229479" y="3248239"/>
            <a:ext cx="2472650" cy="738472"/>
          </a:xfrm>
          <a:prstGeom prst="rect">
            <a:avLst/>
          </a:prstGeom>
          <a:noFill/>
        </p:spPr>
        <p:txBody>
          <a:bodyPr wrap="square" rtlCol="0">
            <a:spAutoFit/>
          </a:bodyPr>
          <a:lstStyle/>
          <a:p>
            <a:pPr marL="0" marR="0" lvl="0" indent="0" algn="ctr" defTabSz="91330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C5895"/>
                </a:solidFill>
                <a:effectLst/>
                <a:uLnTx/>
                <a:uFillTx/>
                <a:latin typeface="Arial" panose="020B0604020202020204"/>
                <a:ea typeface="+mn-ea"/>
                <a:cs typeface="+mn-cs"/>
              </a:rPr>
              <a:t>Maintain a Robust Procurement Enterprise and Data Analytics</a:t>
            </a:r>
          </a:p>
        </p:txBody>
      </p:sp>
      <p:sp>
        <p:nvSpPr>
          <p:cNvPr id="15" name="TextBox 14">
            <a:extLst>
              <a:ext uri="{FF2B5EF4-FFF2-40B4-BE49-F238E27FC236}">
                <a16:creationId xmlns:a16="http://schemas.microsoft.com/office/drawing/2014/main" id="{03C63596-23EE-FB49-893D-9AA5955AB4B7}"/>
              </a:ext>
            </a:extLst>
          </p:cNvPr>
          <p:cNvSpPr txBox="1"/>
          <p:nvPr/>
        </p:nvSpPr>
        <p:spPr>
          <a:xfrm>
            <a:off x="8932982" y="3250144"/>
            <a:ext cx="2263584" cy="738472"/>
          </a:xfrm>
          <a:prstGeom prst="rect">
            <a:avLst/>
          </a:prstGeom>
          <a:noFill/>
        </p:spPr>
        <p:txBody>
          <a:bodyPr wrap="square" rtlCol="0">
            <a:spAutoFit/>
          </a:bodyPr>
          <a:lstStyle/>
          <a:p>
            <a:pPr marL="0" marR="0" lvl="0" indent="0" algn="ctr" defTabSz="91330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C5895"/>
                </a:solidFill>
                <a:effectLst/>
                <a:uLnTx/>
                <a:uFillTx/>
                <a:latin typeface="Arial" panose="020B0604020202020204"/>
                <a:ea typeface="+mn-ea"/>
                <a:cs typeface="+mn-cs"/>
              </a:rPr>
              <a:t>Amplify Industry Engagement &amp; Innovation</a:t>
            </a:r>
          </a:p>
          <a:p>
            <a:pPr marL="0" marR="0" lvl="0" indent="0" algn="ctr" defTabSz="91330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C5895"/>
                </a:solidFill>
                <a:effectLst/>
                <a:uLnTx/>
                <a:uFillTx/>
                <a:latin typeface="Arial" panose="020B0604020202020204"/>
                <a:ea typeface="+mn-ea"/>
                <a:cs typeface="+mn-cs"/>
              </a:rPr>
              <a:t>(NAIL &amp; Vendor Comms)</a:t>
            </a:r>
          </a:p>
        </p:txBody>
      </p:sp>
      <p:sp>
        <p:nvSpPr>
          <p:cNvPr id="16" name="TextBox 15">
            <a:extLst>
              <a:ext uri="{FF2B5EF4-FFF2-40B4-BE49-F238E27FC236}">
                <a16:creationId xmlns:a16="http://schemas.microsoft.com/office/drawing/2014/main" id="{772324C8-1FB4-DA43-BB15-56D306A4CB01}"/>
              </a:ext>
            </a:extLst>
          </p:cNvPr>
          <p:cNvSpPr txBox="1"/>
          <p:nvPr/>
        </p:nvSpPr>
        <p:spPr>
          <a:xfrm>
            <a:off x="3180849" y="3244202"/>
            <a:ext cx="2284798" cy="1169246"/>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C5895"/>
                </a:solidFill>
                <a:effectLst/>
                <a:uLnTx/>
                <a:uFillTx/>
                <a:latin typeface="Arial" panose="020B0604020202020204"/>
                <a:ea typeface="+mn-ea"/>
                <a:cs typeface="+mn-cs"/>
              </a:rPr>
              <a:t>Reinvigorate Contract Administration</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C5895"/>
                </a:solidFill>
                <a:effectLst/>
                <a:uLnTx/>
                <a:uFillTx/>
                <a:latin typeface="Arial" panose="020B0604020202020204"/>
                <a:ea typeface="+mn-ea"/>
                <a:cs typeface="+mn-cs"/>
              </a:rPr>
              <a:t>(Peer Reviews &amp; Pricing)</a:t>
            </a:r>
          </a:p>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C5895"/>
              </a:solidFill>
              <a:effectLst/>
              <a:uLnTx/>
              <a:uFillTx/>
              <a:latin typeface="Arial" panose="020B0604020202020204"/>
              <a:ea typeface="+mn-ea"/>
              <a:cs typeface="+mn-cs"/>
            </a:endParaRPr>
          </a:p>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C5895"/>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D083334-CE17-F1B4-219D-953B6AA928C2}"/>
              </a:ext>
            </a:extLst>
          </p:cNvPr>
          <p:cNvSpPr txBox="1"/>
          <p:nvPr/>
        </p:nvSpPr>
        <p:spPr>
          <a:xfrm>
            <a:off x="5738453" y="3236843"/>
            <a:ext cx="2938378" cy="738472"/>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C5895"/>
                </a:solidFill>
                <a:effectLst/>
                <a:uLnTx/>
                <a:uFillTx/>
                <a:latin typeface="Arial" panose="020B0604020202020204"/>
                <a:ea typeface="+mn-ea"/>
                <a:cs typeface="+mn-cs"/>
              </a:rPr>
              <a:t>Strengthen Grants/Cooperative Agreements</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C5895"/>
                </a:solidFill>
                <a:effectLst/>
                <a:uLnTx/>
                <a:uFillTx/>
                <a:latin typeface="Arial" panose="020B0604020202020204"/>
                <a:ea typeface="+mn-ea"/>
                <a:cs typeface="+mn-cs"/>
              </a:rPr>
              <a:t>(Policy &amp; Operations)</a:t>
            </a:r>
          </a:p>
        </p:txBody>
      </p:sp>
      <p:pic>
        <p:nvPicPr>
          <p:cNvPr id="12" name="Picture 11" descr="A close-up of people shaking hands&#10;&#10;Description automatically generated">
            <a:extLst>
              <a:ext uri="{FF2B5EF4-FFF2-40B4-BE49-F238E27FC236}">
                <a16:creationId xmlns:a16="http://schemas.microsoft.com/office/drawing/2014/main" id="{F19608D7-4649-ED1D-BD42-32AC129894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80" r="6273"/>
          <a:stretch/>
        </p:blipFill>
        <p:spPr>
          <a:xfrm>
            <a:off x="229480" y="4036638"/>
            <a:ext cx="10988300" cy="2094502"/>
          </a:xfrm>
          <a:prstGeom prst="rect">
            <a:avLst/>
          </a:prstGeom>
        </p:spPr>
      </p:pic>
      <p:pic>
        <p:nvPicPr>
          <p:cNvPr id="13" name="Picture 12">
            <a:extLst>
              <a:ext uri="{FF2B5EF4-FFF2-40B4-BE49-F238E27FC236}">
                <a16:creationId xmlns:a16="http://schemas.microsoft.com/office/drawing/2014/main" id="{F6870C59-BC1B-0DD7-1D6B-73EA7E42D0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298" t="13265" r="2582" b="16653"/>
          <a:stretch/>
        </p:blipFill>
        <p:spPr>
          <a:xfrm>
            <a:off x="8932981" y="1065918"/>
            <a:ext cx="2263584" cy="2145324"/>
          </a:xfrm>
          <a:prstGeom prst="rect">
            <a:avLst/>
          </a:prstGeom>
        </p:spPr>
      </p:pic>
      <p:pic>
        <p:nvPicPr>
          <p:cNvPr id="3" name="Picture 2">
            <a:extLst>
              <a:ext uri="{FF2B5EF4-FFF2-40B4-BE49-F238E27FC236}">
                <a16:creationId xmlns:a16="http://schemas.microsoft.com/office/drawing/2014/main" id="{3F3B7CD4-159C-A3F3-9535-1964D7AEDAFC}"/>
              </a:ext>
            </a:extLst>
          </p:cNvPr>
          <p:cNvPicPr>
            <a:picLocks noChangeAspect="1"/>
          </p:cNvPicPr>
          <p:nvPr/>
        </p:nvPicPr>
        <p:blipFill>
          <a:blip r:embed="rId6"/>
          <a:srcRect l="14452" r="14452"/>
          <a:stretch/>
        </p:blipFill>
        <p:spPr>
          <a:xfrm>
            <a:off x="3180849" y="1074889"/>
            <a:ext cx="2284798" cy="2145324"/>
          </a:xfrm>
          <a:prstGeom prst="rect">
            <a:avLst/>
          </a:prstGeom>
        </p:spPr>
      </p:pic>
      <p:pic>
        <p:nvPicPr>
          <p:cNvPr id="11" name="Picture 10">
            <a:extLst>
              <a:ext uri="{FF2B5EF4-FFF2-40B4-BE49-F238E27FC236}">
                <a16:creationId xmlns:a16="http://schemas.microsoft.com/office/drawing/2014/main" id="{BE3F20ED-8A4E-D46F-2254-01E3646E19FB}"/>
              </a:ext>
            </a:extLst>
          </p:cNvPr>
          <p:cNvPicPr>
            <a:picLocks noChangeAspect="1"/>
          </p:cNvPicPr>
          <p:nvPr/>
        </p:nvPicPr>
        <p:blipFill rotWithShape="1">
          <a:blip r:embed="rId7"/>
          <a:srcRect l="9887" t="38605" r="14266" b="13916"/>
          <a:stretch/>
        </p:blipFill>
        <p:spPr>
          <a:xfrm>
            <a:off x="6056916" y="1074889"/>
            <a:ext cx="2284798" cy="2145324"/>
          </a:xfrm>
          <a:prstGeom prst="rect">
            <a:avLst/>
          </a:prstGeom>
        </p:spPr>
      </p:pic>
      <p:sp>
        <p:nvSpPr>
          <p:cNvPr id="2" name="TextBox 1">
            <a:extLst>
              <a:ext uri="{FF2B5EF4-FFF2-40B4-BE49-F238E27FC236}">
                <a16:creationId xmlns:a16="http://schemas.microsoft.com/office/drawing/2014/main" id="{44C07F6F-B098-586F-878E-ED358614DAB6}"/>
              </a:ext>
            </a:extLst>
          </p:cNvPr>
          <p:cNvSpPr txBox="1"/>
          <p:nvPr/>
        </p:nvSpPr>
        <p:spPr>
          <a:xfrm>
            <a:off x="135630" y="6207233"/>
            <a:ext cx="11417488" cy="522948"/>
          </a:xfrm>
          <a:prstGeom prst="rect">
            <a:avLst/>
          </a:prstGeom>
          <a:noFill/>
        </p:spPr>
        <p:txBody>
          <a:bodyPr wrap="square" rtlCol="0">
            <a:spAutoFit/>
          </a:bodyPr>
          <a:lstStyle/>
          <a:p>
            <a:pPr marL="0" marR="0" lvl="0" indent="0" algn="ctr" defTabSz="913578" rtl="0" eaLnBrk="1" fontAlgn="auto" latinLnBrk="0" hangingPunct="1">
              <a:lnSpc>
                <a:spcPct val="100000"/>
              </a:lnSpc>
              <a:spcBef>
                <a:spcPts val="0"/>
              </a:spcBef>
              <a:spcAft>
                <a:spcPts val="0"/>
              </a:spcAft>
              <a:buClrTx/>
              <a:buSzTx/>
              <a:buFontTx/>
              <a:buNone/>
              <a:tabLst/>
              <a:defRPr/>
            </a:pPr>
            <a:r>
              <a:rPr kumimoji="0" lang="en-US" sz="2798" b="0" i="0" u="none" strike="noStrike" kern="1200" cap="none" spc="0" normalizeH="0" baseline="0" noProof="0">
                <a:ln>
                  <a:noFill/>
                </a:ln>
                <a:solidFill>
                  <a:srgbClr val="1C5895"/>
                </a:solidFill>
                <a:effectLst/>
                <a:uLnTx/>
                <a:uFillTx/>
                <a:latin typeface="Arial" panose="020B0604020202020204"/>
                <a:ea typeface="+mn-ea"/>
                <a:cs typeface="+mn-cs"/>
              </a:rPr>
              <a:t>Acquisition Excellence Through Better Acquisition Outcomes </a:t>
            </a:r>
          </a:p>
        </p:txBody>
      </p:sp>
    </p:spTree>
    <p:extLst>
      <p:ext uri="{BB962C8B-B14F-4D97-AF65-F5344CB8AC3E}">
        <p14:creationId xmlns:p14="http://schemas.microsoft.com/office/powerpoint/2010/main" val="939493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4E46B9-752B-3F9A-B3B3-AA16F2E522B7}"/>
              </a:ext>
            </a:extLst>
          </p:cNvPr>
          <p:cNvSpPr>
            <a:spLocks noGrp="1"/>
          </p:cNvSpPr>
          <p:nvPr>
            <p:ph type="title"/>
          </p:nvPr>
        </p:nvSpPr>
        <p:spPr>
          <a:xfrm>
            <a:off x="418748" y="405629"/>
            <a:ext cx="10755913" cy="760312"/>
          </a:xfrm>
        </p:spPr>
        <p:txBody>
          <a:bodyPr>
            <a:noAutofit/>
          </a:bodyPr>
          <a:lstStyle/>
          <a:p>
            <a:r>
              <a:rPr lang="en-US" sz="2799"/>
              <a:t>Office of Procurement Leadership </a:t>
            </a:r>
            <a:br>
              <a:rPr lang="en-US" sz="2799"/>
            </a:br>
            <a:endParaRPr lang="en-US" sz="2799"/>
          </a:p>
        </p:txBody>
      </p:sp>
      <p:sp>
        <p:nvSpPr>
          <p:cNvPr id="7" name="Slide Number Placeholder 6">
            <a:extLst>
              <a:ext uri="{FF2B5EF4-FFF2-40B4-BE49-F238E27FC236}">
                <a16:creationId xmlns:a16="http://schemas.microsoft.com/office/drawing/2014/main" id="{D93DBDF3-E3D3-2E47-DD12-65D2399D3D1D}"/>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DFB1783-7729-4B47-90BA-530FBB8BA88D}"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23335501-F6CE-753D-48DF-95F517E24ED4}"/>
              </a:ext>
            </a:extLst>
          </p:cNvPr>
          <p:cNvPicPr>
            <a:picLocks noChangeAspect="1"/>
          </p:cNvPicPr>
          <p:nvPr/>
        </p:nvPicPr>
        <p:blipFill>
          <a:blip r:embed="rId3"/>
          <a:stretch>
            <a:fillRect/>
          </a:stretch>
        </p:blipFill>
        <p:spPr>
          <a:xfrm>
            <a:off x="1404937" y="1066800"/>
            <a:ext cx="9382125" cy="4724400"/>
          </a:xfrm>
          <a:prstGeom prst="rect">
            <a:avLst/>
          </a:prstGeom>
        </p:spPr>
      </p:pic>
    </p:spTree>
    <p:extLst>
      <p:ext uri="{BB962C8B-B14F-4D97-AF65-F5344CB8AC3E}">
        <p14:creationId xmlns:p14="http://schemas.microsoft.com/office/powerpoint/2010/main" val="3357243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24807" y="5956337"/>
            <a:ext cx="11004562" cy="89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255"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94807E0E-D23E-442F-9CE3-1C30D0C40568}"/>
              </a:ext>
            </a:extLst>
          </p:cNvPr>
          <p:cNvSpPr/>
          <p:nvPr/>
        </p:nvSpPr>
        <p:spPr>
          <a:xfrm>
            <a:off x="7920869" y="1198359"/>
            <a:ext cx="3851041" cy="246053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3BF08650-100C-4393-A04A-9036169F70F5}"/>
              </a:ext>
            </a:extLst>
          </p:cNvPr>
          <p:cNvSpPr txBox="1"/>
          <p:nvPr/>
        </p:nvSpPr>
        <p:spPr>
          <a:xfrm>
            <a:off x="8042758" y="1217194"/>
            <a:ext cx="3571591" cy="307617"/>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Space Flight Centers</a:t>
            </a:r>
          </a:p>
        </p:txBody>
      </p:sp>
      <p:sp>
        <p:nvSpPr>
          <p:cNvPr id="47" name="Rectangle 46">
            <a:extLst>
              <a:ext uri="{FF2B5EF4-FFF2-40B4-BE49-F238E27FC236}">
                <a16:creationId xmlns:a16="http://schemas.microsoft.com/office/drawing/2014/main" id="{D71CEAC3-0295-4EDD-B31A-4F377CBE97E6}"/>
              </a:ext>
            </a:extLst>
          </p:cNvPr>
          <p:cNvSpPr/>
          <p:nvPr/>
        </p:nvSpPr>
        <p:spPr>
          <a:xfrm>
            <a:off x="4020643" y="1180782"/>
            <a:ext cx="3851041" cy="566505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A2E4DA78-BD52-47E0-BE45-254704F382C0}"/>
              </a:ext>
            </a:extLst>
          </p:cNvPr>
          <p:cNvSpPr txBox="1"/>
          <p:nvPr/>
        </p:nvSpPr>
        <p:spPr>
          <a:xfrm>
            <a:off x="4142532" y="1199617"/>
            <a:ext cx="3571591" cy="307617"/>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Research Centers</a:t>
            </a:r>
          </a:p>
        </p:txBody>
      </p:sp>
      <p:sp>
        <p:nvSpPr>
          <p:cNvPr id="46" name="Rectangle 45">
            <a:extLst>
              <a:ext uri="{FF2B5EF4-FFF2-40B4-BE49-F238E27FC236}">
                <a16:creationId xmlns:a16="http://schemas.microsoft.com/office/drawing/2014/main" id="{370CFD60-58E0-433D-905F-D649D005998D}"/>
              </a:ext>
            </a:extLst>
          </p:cNvPr>
          <p:cNvSpPr/>
          <p:nvPr/>
        </p:nvSpPr>
        <p:spPr>
          <a:xfrm>
            <a:off x="112176" y="1180782"/>
            <a:ext cx="3851041" cy="56650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Title 1">
            <a:extLst>
              <a:ext uri="{FF2B5EF4-FFF2-40B4-BE49-F238E27FC236}">
                <a16:creationId xmlns:a16="http://schemas.microsoft.com/office/drawing/2014/main" id="{7DF65EA2-4958-FB4F-9A55-5B848EEC6B12}"/>
              </a:ext>
            </a:extLst>
          </p:cNvPr>
          <p:cNvSpPr>
            <a:spLocks noGrp="1"/>
          </p:cNvSpPr>
          <p:nvPr>
            <p:ph type="title"/>
          </p:nvPr>
        </p:nvSpPr>
        <p:spPr>
          <a:xfrm>
            <a:off x="234067" y="908054"/>
            <a:ext cx="11063521" cy="240667"/>
          </a:xfrm>
        </p:spPr>
        <p:txBody>
          <a:bodyPr anchor="t">
            <a:normAutofit fontScale="90000"/>
          </a:bodyPr>
          <a:lstStyle/>
          <a:p>
            <a:pPr algn="ctr"/>
            <a:r>
              <a:rPr lang="en-US" sz="1600" dirty="0">
                <a:solidFill>
                  <a:schemeClr val="accent1"/>
                </a:solidFill>
              </a:rPr>
              <a:t>OP Vision Statement: </a:t>
            </a:r>
            <a:r>
              <a:rPr lang="en-US" altLang="en-US" sz="1600" dirty="0">
                <a:solidFill>
                  <a:schemeClr val="accent1"/>
                </a:solidFill>
              </a:rPr>
              <a:t>Acquisition Excellence in an Evolving Environment</a:t>
            </a:r>
            <a:br>
              <a:rPr lang="en-US" altLang="en-US" sz="1600" dirty="0">
                <a:solidFill>
                  <a:schemeClr val="accent1"/>
                </a:solidFill>
              </a:rPr>
            </a:br>
            <a:endParaRPr lang="en-US" sz="1600" dirty="0">
              <a:solidFill>
                <a:schemeClr val="accent1"/>
              </a:solidFill>
            </a:endParaRPr>
          </a:p>
        </p:txBody>
      </p:sp>
      <p:sp>
        <p:nvSpPr>
          <p:cNvPr id="2" name="Slide Number Placeholder 1"/>
          <p:cNvSpPr>
            <a:spLocks noGrp="1"/>
          </p:cNvSpPr>
          <p:nvPr>
            <p:ph type="sldNum" sz="quarter" idx="11"/>
          </p:nvPr>
        </p:nvSpPr>
        <p:spPr/>
        <p:txBody>
          <a:bodyPr/>
          <a:lstStyle/>
          <a:p>
            <a:pPr marL="0" marR="0" lvl="0" indent="0" algn="r" defTabSz="913030" rtl="0" eaLnBrk="1" fontAlgn="auto" latinLnBrk="0" hangingPunct="1">
              <a:lnSpc>
                <a:spcPct val="100000"/>
              </a:lnSpc>
              <a:spcBef>
                <a:spcPts val="0"/>
              </a:spcBef>
              <a:spcAft>
                <a:spcPts val="0"/>
              </a:spcAft>
              <a:buClrTx/>
              <a:buSzTx/>
              <a:buFontTx/>
              <a:buNone/>
              <a:tabLst/>
              <a:defRPr/>
            </a:pPr>
            <a:fld id="{03462AA6-59AE-4369-B509-908C613F1114}" type="slidenum">
              <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pPr marL="0" marR="0" lvl="0" indent="0" algn="r" defTabSz="91303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grpSp>
        <p:nvGrpSpPr>
          <p:cNvPr id="6" name="Group 5">
            <a:extLst>
              <a:ext uri="{FF2B5EF4-FFF2-40B4-BE49-F238E27FC236}">
                <a16:creationId xmlns:a16="http://schemas.microsoft.com/office/drawing/2014/main" id="{5A6F44CB-E32C-43FC-A4D5-2F0C6A314B0D}"/>
              </a:ext>
            </a:extLst>
          </p:cNvPr>
          <p:cNvGrpSpPr/>
          <p:nvPr/>
        </p:nvGrpSpPr>
        <p:grpSpPr>
          <a:xfrm>
            <a:off x="207446" y="1600508"/>
            <a:ext cx="3598210" cy="1152772"/>
            <a:chOff x="254494" y="1349189"/>
            <a:chExt cx="3600085" cy="1153372"/>
          </a:xfrm>
        </p:grpSpPr>
        <p:sp>
          <p:nvSpPr>
            <p:cNvPr id="10" name="Freeform 9"/>
            <p:cNvSpPr/>
            <p:nvPr/>
          </p:nvSpPr>
          <p:spPr>
            <a:xfrm>
              <a:off x="502770" y="1349189"/>
              <a:ext cx="3351809" cy="1153372"/>
            </a:xfrm>
            <a:custGeom>
              <a:avLst/>
              <a:gdLst>
                <a:gd name="connsiteX0" fmla="*/ 0 w 2691816"/>
                <a:gd name="connsiteY0" fmla="*/ 0 h 1188723"/>
                <a:gd name="connsiteX1" fmla="*/ 2691816 w 2691816"/>
                <a:gd name="connsiteY1" fmla="*/ 0 h 1188723"/>
                <a:gd name="connsiteX2" fmla="*/ 2691816 w 2691816"/>
                <a:gd name="connsiteY2" fmla="*/ 1188723 h 1188723"/>
                <a:gd name="connsiteX3" fmla="*/ 0 w 2691816"/>
                <a:gd name="connsiteY3" fmla="*/ 1188723 h 1188723"/>
                <a:gd name="connsiteX4" fmla="*/ 0 w 2691816"/>
                <a:gd name="connsiteY4" fmla="*/ 0 h 1188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1188723">
                  <a:moveTo>
                    <a:pt x="0" y="0"/>
                  </a:moveTo>
                  <a:lnTo>
                    <a:pt x="2691816" y="0"/>
                  </a:lnTo>
                  <a:lnTo>
                    <a:pt x="2691816" y="1188723"/>
                  </a:lnTo>
                  <a:lnTo>
                    <a:pt x="0" y="1188723"/>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Headquarters OP </a:t>
              </a:r>
            </a:p>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Provides stewardship of acquisition process to support successful accomplishment of mission objectives. Provide policy, oversight, optimization of procurement resources, and support Mission Directorate Acquisition Strategy Development to enable more efficient operations for NASA</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pitchFamily="34" charset="0"/>
                  <a:ea typeface="+mn-ea"/>
                  <a:cs typeface="+mn-cs"/>
                </a:rPr>
                <a:t>. </a:t>
              </a:r>
              <a:endParaRPr kumimoji="0" lang="en-ZW" sz="950" b="0" i="0" u="none" strike="noStrike" kern="1200" cap="none" spc="0" normalizeH="0" baseline="0" noProof="1">
                <a:ln>
                  <a:noFill/>
                </a:ln>
                <a:solidFill>
                  <a:prstClr val="black">
                    <a:hueOff val="0"/>
                    <a:satOff val="0"/>
                    <a:lumOff val="0"/>
                    <a:alphaOff val="0"/>
                  </a:prstClr>
                </a:solidFill>
                <a:effectLst/>
                <a:uLnTx/>
                <a:uFillTx/>
                <a:latin typeface="Franklin Gothic Book" panose="020B0503020102020204" pitchFamily="34" charset="0"/>
                <a:ea typeface="Open Sans Light" panose="020B0306030504020204" pitchFamily="34" charset="0"/>
                <a:cs typeface="Open Sans Light" panose="020B0306030504020204" pitchFamily="34" charset="0"/>
              </a:endParaRPr>
            </a:p>
          </p:txBody>
        </p:sp>
        <p:sp>
          <p:nvSpPr>
            <p:cNvPr id="11" name="Rectangle 10"/>
            <p:cNvSpPr/>
            <p:nvPr/>
          </p:nvSpPr>
          <p:spPr>
            <a:xfrm>
              <a:off x="254494" y="1399055"/>
              <a:ext cx="740822" cy="856985"/>
            </a:xfrm>
            <a:prstGeom prst="rect">
              <a:avLst/>
            </a:prstGeom>
            <a:blipFill>
              <a:blip r:embed="rId4"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7" name="Group 36">
            <a:extLst>
              <a:ext uri="{FF2B5EF4-FFF2-40B4-BE49-F238E27FC236}">
                <a16:creationId xmlns:a16="http://schemas.microsoft.com/office/drawing/2014/main" id="{B11B1DE5-38B9-4B05-9CBF-EE4401825A9D}"/>
              </a:ext>
            </a:extLst>
          </p:cNvPr>
          <p:cNvGrpSpPr/>
          <p:nvPr/>
        </p:nvGrpSpPr>
        <p:grpSpPr>
          <a:xfrm>
            <a:off x="4064093" y="2848456"/>
            <a:ext cx="3585074" cy="940881"/>
            <a:chOff x="4005277" y="2604791"/>
            <a:chExt cx="3586942" cy="941371"/>
          </a:xfrm>
        </p:grpSpPr>
        <p:sp>
          <p:nvSpPr>
            <p:cNvPr id="12" name="Freeform 11"/>
            <p:cNvSpPr/>
            <p:nvPr/>
          </p:nvSpPr>
          <p:spPr>
            <a:xfrm>
              <a:off x="4237245" y="2604791"/>
              <a:ext cx="3354974" cy="941371"/>
            </a:xfrm>
            <a:custGeom>
              <a:avLst/>
              <a:gdLst>
                <a:gd name="connsiteX0" fmla="*/ 0 w 2691816"/>
                <a:gd name="connsiteY0" fmla="*/ 0 h 970223"/>
                <a:gd name="connsiteX1" fmla="*/ 2691816 w 2691816"/>
                <a:gd name="connsiteY1" fmla="*/ 0 h 970223"/>
                <a:gd name="connsiteX2" fmla="*/ 2691816 w 2691816"/>
                <a:gd name="connsiteY2" fmla="*/ 970223 h 970223"/>
                <a:gd name="connsiteX3" fmla="*/ 0 w 2691816"/>
                <a:gd name="connsiteY3" fmla="*/ 970223 h 970223"/>
                <a:gd name="connsiteX4" fmla="*/ 0 w 2691816"/>
                <a:gd name="connsiteY4" fmla="*/ 0 h 970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970223">
                  <a:moveTo>
                    <a:pt x="0" y="0"/>
                  </a:moveTo>
                  <a:lnTo>
                    <a:pt x="2691816" y="0"/>
                  </a:lnTo>
                  <a:lnTo>
                    <a:pt x="2691816" y="970223"/>
                  </a:lnTo>
                  <a:lnTo>
                    <a:pt x="0" y="970223"/>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Armstrong Flight Research Center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As the lead Center for flight research, Armstrong continues to innovate in aeronautics and space technology. The newest, the fastest, the highest -- all have made their debut in the vast, clear desert skies over Armstrong</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pitchFamily="34" charset="0"/>
                  <a:ea typeface="+mn-ea"/>
                  <a:cs typeface="+mn-cs"/>
                </a:rPr>
                <a:t>.</a:t>
              </a:r>
            </a:p>
          </p:txBody>
        </p:sp>
        <p:sp>
          <p:nvSpPr>
            <p:cNvPr id="13" name="Rectangle 12"/>
            <p:cNvSpPr/>
            <p:nvPr/>
          </p:nvSpPr>
          <p:spPr>
            <a:xfrm>
              <a:off x="4005277" y="2654656"/>
              <a:ext cx="740822" cy="856985"/>
            </a:xfrm>
            <a:prstGeom prst="rect">
              <a:avLst/>
            </a:prstGeom>
            <a:blipFill>
              <a:blip r:embed="rId5"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7" name="Group 6">
            <a:extLst>
              <a:ext uri="{FF2B5EF4-FFF2-40B4-BE49-F238E27FC236}">
                <a16:creationId xmlns:a16="http://schemas.microsoft.com/office/drawing/2014/main" id="{F25A07C7-C9EA-4240-ADF4-5EE774F6250C}"/>
              </a:ext>
            </a:extLst>
          </p:cNvPr>
          <p:cNvGrpSpPr/>
          <p:nvPr/>
        </p:nvGrpSpPr>
        <p:grpSpPr>
          <a:xfrm>
            <a:off x="207446" y="5361564"/>
            <a:ext cx="3598210" cy="1152772"/>
            <a:chOff x="4005278" y="1349189"/>
            <a:chExt cx="3600085" cy="1153372"/>
          </a:xfrm>
        </p:grpSpPr>
        <p:sp>
          <p:nvSpPr>
            <p:cNvPr id="16" name="Freeform 15"/>
            <p:cNvSpPr/>
            <p:nvPr/>
          </p:nvSpPr>
          <p:spPr>
            <a:xfrm>
              <a:off x="4264009" y="1349189"/>
              <a:ext cx="3341354" cy="1153372"/>
            </a:xfrm>
            <a:custGeom>
              <a:avLst/>
              <a:gdLst>
                <a:gd name="connsiteX0" fmla="*/ 0 w 2691816"/>
                <a:gd name="connsiteY0" fmla="*/ 0 h 1188723"/>
                <a:gd name="connsiteX1" fmla="*/ 2691816 w 2691816"/>
                <a:gd name="connsiteY1" fmla="*/ 0 h 1188723"/>
                <a:gd name="connsiteX2" fmla="*/ 2691816 w 2691816"/>
                <a:gd name="connsiteY2" fmla="*/ 1188723 h 1188723"/>
                <a:gd name="connsiteX3" fmla="*/ 0 w 2691816"/>
                <a:gd name="connsiteY3" fmla="*/ 1188723 h 1188723"/>
                <a:gd name="connsiteX4" fmla="*/ 0 w 2691816"/>
                <a:gd name="connsiteY4" fmla="*/ 0 h 1188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1188723">
                  <a:moveTo>
                    <a:pt x="0" y="0"/>
                  </a:moveTo>
                  <a:lnTo>
                    <a:pt x="2691816" y="0"/>
                  </a:lnTo>
                  <a:lnTo>
                    <a:pt x="2691816" y="1188723"/>
                  </a:lnTo>
                  <a:lnTo>
                    <a:pt x="0" y="1188723"/>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NASA Shared Services </a:t>
              </a:r>
              <a:r>
                <a:rPr kumimoji="0" lang="en-ZW" sz="950" b="1" i="0" u="none" strike="noStrike" kern="1200" cap="none" spc="0" normalizeH="0" baseline="0" noProof="0" err="1">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Center</a:t>
              </a: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Supports NASA’s overall mission by providing core procurement services across the Agency; award /administration of grants and cooperative agreements; research &amp; development contracts; complex, large dollar service contracts; and commercial item acquisitions. </a:t>
              </a:r>
            </a:p>
          </p:txBody>
        </p:sp>
        <p:sp>
          <p:nvSpPr>
            <p:cNvPr id="17" name="Rectangle 16"/>
            <p:cNvSpPr/>
            <p:nvPr/>
          </p:nvSpPr>
          <p:spPr>
            <a:xfrm>
              <a:off x="4005278" y="1399055"/>
              <a:ext cx="740822" cy="856985"/>
            </a:xfrm>
            <a:prstGeom prst="rect">
              <a:avLst/>
            </a:prstGeom>
            <a:blipFill>
              <a:blip r:embed="rId6"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8" name="Group 37">
            <a:extLst>
              <a:ext uri="{FF2B5EF4-FFF2-40B4-BE49-F238E27FC236}">
                <a16:creationId xmlns:a16="http://schemas.microsoft.com/office/drawing/2014/main" id="{4C9F32BE-BD8D-4C1A-B045-81EB5643251C}"/>
              </a:ext>
            </a:extLst>
          </p:cNvPr>
          <p:cNvGrpSpPr/>
          <p:nvPr/>
        </p:nvGrpSpPr>
        <p:grpSpPr>
          <a:xfrm>
            <a:off x="4129050" y="4137944"/>
            <a:ext cx="3592927" cy="940881"/>
            <a:chOff x="7737295" y="2604791"/>
            <a:chExt cx="3594799" cy="941371"/>
          </a:xfrm>
        </p:grpSpPr>
        <p:sp>
          <p:nvSpPr>
            <p:cNvPr id="18" name="Freeform 17"/>
            <p:cNvSpPr/>
            <p:nvPr/>
          </p:nvSpPr>
          <p:spPr>
            <a:xfrm>
              <a:off x="7977120" y="2604791"/>
              <a:ext cx="3354974" cy="941371"/>
            </a:xfrm>
            <a:custGeom>
              <a:avLst/>
              <a:gdLst>
                <a:gd name="connsiteX0" fmla="*/ 0 w 2691816"/>
                <a:gd name="connsiteY0" fmla="*/ 0 h 841192"/>
                <a:gd name="connsiteX1" fmla="*/ 2691816 w 2691816"/>
                <a:gd name="connsiteY1" fmla="*/ 0 h 841192"/>
                <a:gd name="connsiteX2" fmla="*/ 2691816 w 2691816"/>
                <a:gd name="connsiteY2" fmla="*/ 841192 h 841192"/>
                <a:gd name="connsiteX3" fmla="*/ 0 w 2691816"/>
                <a:gd name="connsiteY3" fmla="*/ 841192 h 841192"/>
                <a:gd name="connsiteX4" fmla="*/ 0 w 2691816"/>
                <a:gd name="connsiteY4" fmla="*/ 0 h 8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841192">
                  <a:moveTo>
                    <a:pt x="0" y="0"/>
                  </a:moveTo>
                  <a:lnTo>
                    <a:pt x="2691816" y="0"/>
                  </a:lnTo>
                  <a:lnTo>
                    <a:pt x="2691816" y="841192"/>
                  </a:lnTo>
                  <a:lnTo>
                    <a:pt x="0" y="841192"/>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Glenn Research Center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Glenn develops and transfers critical technologies through research, technology development, and systems development for safe and reliable aeronautics, aerospace, and space applications.</a:t>
              </a:r>
            </a:p>
          </p:txBody>
        </p:sp>
        <p:sp>
          <p:nvSpPr>
            <p:cNvPr id="19" name="Rectangle 18"/>
            <p:cNvSpPr/>
            <p:nvPr/>
          </p:nvSpPr>
          <p:spPr>
            <a:xfrm>
              <a:off x="7737295" y="2654656"/>
              <a:ext cx="740822" cy="856985"/>
            </a:xfrm>
            <a:prstGeom prst="rect">
              <a:avLst/>
            </a:prstGeom>
            <a:blipFill>
              <a:blip r:embed="rId7"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42" name="Group 41">
            <a:extLst>
              <a:ext uri="{FF2B5EF4-FFF2-40B4-BE49-F238E27FC236}">
                <a16:creationId xmlns:a16="http://schemas.microsoft.com/office/drawing/2014/main" id="{CC3D6DC8-8CE3-4F63-8846-0B8A47081CEB}"/>
              </a:ext>
            </a:extLst>
          </p:cNvPr>
          <p:cNvGrpSpPr/>
          <p:nvPr/>
        </p:nvGrpSpPr>
        <p:grpSpPr>
          <a:xfrm>
            <a:off x="4143892" y="5361568"/>
            <a:ext cx="3539249" cy="906377"/>
            <a:chOff x="313486" y="4624810"/>
            <a:chExt cx="3541093" cy="906849"/>
          </a:xfrm>
        </p:grpSpPr>
        <p:sp>
          <p:nvSpPr>
            <p:cNvPr id="20" name="Freeform 19"/>
            <p:cNvSpPr/>
            <p:nvPr/>
          </p:nvSpPr>
          <p:spPr>
            <a:xfrm>
              <a:off x="502770" y="4624810"/>
              <a:ext cx="3351809" cy="816175"/>
            </a:xfrm>
            <a:custGeom>
              <a:avLst/>
              <a:gdLst>
                <a:gd name="connsiteX0" fmla="*/ 0 w 2691816"/>
                <a:gd name="connsiteY0" fmla="*/ 0 h 841192"/>
                <a:gd name="connsiteX1" fmla="*/ 2691816 w 2691816"/>
                <a:gd name="connsiteY1" fmla="*/ 0 h 841192"/>
                <a:gd name="connsiteX2" fmla="*/ 2691816 w 2691816"/>
                <a:gd name="connsiteY2" fmla="*/ 841192 h 841192"/>
                <a:gd name="connsiteX3" fmla="*/ 0 w 2691816"/>
                <a:gd name="connsiteY3" fmla="*/ 841192 h 841192"/>
                <a:gd name="connsiteX4" fmla="*/ 0 w 2691816"/>
                <a:gd name="connsiteY4" fmla="*/ 0 h 8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841192">
                  <a:moveTo>
                    <a:pt x="0" y="0"/>
                  </a:moveTo>
                  <a:lnTo>
                    <a:pt x="2691816" y="0"/>
                  </a:lnTo>
                  <a:lnTo>
                    <a:pt x="2691816" y="841192"/>
                  </a:lnTo>
                  <a:lnTo>
                    <a:pt x="0" y="841192"/>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Langley Research Center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Langley continues to forge new frontiers in aviation and space research for aerospace, atmospheric sciences, and technology commercialization to improve the way the world lives.</a:t>
              </a:r>
            </a:p>
          </p:txBody>
        </p:sp>
        <p:sp>
          <p:nvSpPr>
            <p:cNvPr id="21" name="Rectangle 20"/>
            <p:cNvSpPr/>
            <p:nvPr/>
          </p:nvSpPr>
          <p:spPr>
            <a:xfrm>
              <a:off x="313486" y="4674674"/>
              <a:ext cx="740822" cy="856985"/>
            </a:xfrm>
            <a:prstGeom prst="rect">
              <a:avLst/>
            </a:prstGeom>
            <a:blipFill>
              <a:blip r:embed="rId8"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8" name="Group 7">
            <a:extLst>
              <a:ext uri="{FF2B5EF4-FFF2-40B4-BE49-F238E27FC236}">
                <a16:creationId xmlns:a16="http://schemas.microsoft.com/office/drawing/2014/main" id="{102AC85F-EB41-4E6E-A066-49DF585461A2}"/>
              </a:ext>
            </a:extLst>
          </p:cNvPr>
          <p:cNvGrpSpPr/>
          <p:nvPr/>
        </p:nvGrpSpPr>
        <p:grpSpPr>
          <a:xfrm>
            <a:off x="194986" y="4028943"/>
            <a:ext cx="3621119" cy="1152772"/>
            <a:chOff x="7737295" y="1349189"/>
            <a:chExt cx="3623005" cy="1153372"/>
          </a:xfrm>
        </p:grpSpPr>
        <p:sp>
          <p:nvSpPr>
            <p:cNvPr id="22" name="Freeform 21"/>
            <p:cNvSpPr/>
            <p:nvPr/>
          </p:nvSpPr>
          <p:spPr>
            <a:xfrm>
              <a:off x="8008492" y="1349189"/>
              <a:ext cx="3351808" cy="1153372"/>
            </a:xfrm>
            <a:custGeom>
              <a:avLst/>
              <a:gdLst>
                <a:gd name="connsiteX0" fmla="*/ 0 w 2691816"/>
                <a:gd name="connsiteY0" fmla="*/ 0 h 1188723"/>
                <a:gd name="connsiteX1" fmla="*/ 2691816 w 2691816"/>
                <a:gd name="connsiteY1" fmla="*/ 0 h 1188723"/>
                <a:gd name="connsiteX2" fmla="*/ 2691816 w 2691816"/>
                <a:gd name="connsiteY2" fmla="*/ 1188723 h 1188723"/>
                <a:gd name="connsiteX3" fmla="*/ 0 w 2691816"/>
                <a:gd name="connsiteY3" fmla="*/ 1188723 h 1188723"/>
                <a:gd name="connsiteX4" fmla="*/ 0 w 2691816"/>
                <a:gd name="connsiteY4" fmla="*/ 0 h 1188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1188723">
                  <a:moveTo>
                    <a:pt x="0" y="0"/>
                  </a:moveTo>
                  <a:lnTo>
                    <a:pt x="2691816" y="0"/>
                  </a:lnTo>
                  <a:lnTo>
                    <a:pt x="2691816" y="1188723"/>
                  </a:lnTo>
                  <a:lnTo>
                    <a:pt x="0" y="1188723"/>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NASA Office of JPL Management and Oversight –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NOJMO ensures proper coordination of all the required operational functions associated with the management of the FFRDC, the JPL contract, and is the focal point for communication with upper management at the JPL and actively represents NASA in local outreach and educational events</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pitchFamily="34" charset="0"/>
                  <a:ea typeface="+mn-ea"/>
                  <a:cs typeface="+mn-cs"/>
                </a:rPr>
                <a:t>.</a:t>
              </a:r>
            </a:p>
          </p:txBody>
        </p:sp>
        <p:sp>
          <p:nvSpPr>
            <p:cNvPr id="23" name="Rectangle 22"/>
            <p:cNvSpPr/>
            <p:nvPr/>
          </p:nvSpPr>
          <p:spPr>
            <a:xfrm>
              <a:off x="7737295" y="1399055"/>
              <a:ext cx="740822" cy="856985"/>
            </a:xfrm>
            <a:prstGeom prst="rect">
              <a:avLst/>
            </a:prstGeom>
            <a:blipFill dpi="0" rotWithShape="1">
              <a:blip r:embed="rId9" cstate="email">
                <a:extLst>
                  <a:ext uri="{28A0092B-C50C-407E-A947-70E740481C1C}">
                    <a14:useLocalDpi xmlns:a14="http://schemas.microsoft.com/office/drawing/2010/main"/>
                  </a:ext>
                </a:extLst>
              </a:blip>
              <a:srcRect/>
              <a:stretch>
                <a:fillRect t="1025"/>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9" name="Group 38">
            <a:extLst>
              <a:ext uri="{FF2B5EF4-FFF2-40B4-BE49-F238E27FC236}">
                <a16:creationId xmlns:a16="http://schemas.microsoft.com/office/drawing/2014/main" id="{1CBABD2E-DE08-4BE1-BD0A-08C77198A0CB}"/>
              </a:ext>
            </a:extLst>
          </p:cNvPr>
          <p:cNvGrpSpPr/>
          <p:nvPr/>
        </p:nvGrpSpPr>
        <p:grpSpPr>
          <a:xfrm>
            <a:off x="7983095" y="1616607"/>
            <a:ext cx="3549154" cy="906377"/>
            <a:chOff x="303576" y="3657311"/>
            <a:chExt cx="3551003" cy="906849"/>
          </a:xfrm>
        </p:grpSpPr>
        <p:sp>
          <p:nvSpPr>
            <p:cNvPr id="24" name="Freeform 23"/>
            <p:cNvSpPr/>
            <p:nvPr/>
          </p:nvSpPr>
          <p:spPr>
            <a:xfrm>
              <a:off x="502770" y="3657311"/>
              <a:ext cx="3351809" cy="816175"/>
            </a:xfrm>
            <a:custGeom>
              <a:avLst/>
              <a:gdLst>
                <a:gd name="connsiteX0" fmla="*/ 0 w 2691816"/>
                <a:gd name="connsiteY0" fmla="*/ 0 h 841192"/>
                <a:gd name="connsiteX1" fmla="*/ 2691816 w 2691816"/>
                <a:gd name="connsiteY1" fmla="*/ 0 h 841192"/>
                <a:gd name="connsiteX2" fmla="*/ 2691816 w 2691816"/>
                <a:gd name="connsiteY2" fmla="*/ 841192 h 841192"/>
                <a:gd name="connsiteX3" fmla="*/ 0 w 2691816"/>
                <a:gd name="connsiteY3" fmla="*/ 841192 h 841192"/>
                <a:gd name="connsiteX4" fmla="*/ 0 w 2691816"/>
                <a:gd name="connsiteY4" fmla="*/ 0 h 8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841192">
                  <a:moveTo>
                    <a:pt x="0" y="0"/>
                  </a:moveTo>
                  <a:lnTo>
                    <a:pt x="2691816" y="0"/>
                  </a:lnTo>
                  <a:lnTo>
                    <a:pt x="2691816" y="841192"/>
                  </a:lnTo>
                  <a:lnTo>
                    <a:pt x="0" y="841192"/>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Goddard Space Flight Center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Goddard's mission is to expand knowledge about Earth and its environment, the solar system, and the universe through observations from space.</a:t>
              </a:r>
            </a:p>
          </p:txBody>
        </p:sp>
        <p:sp>
          <p:nvSpPr>
            <p:cNvPr id="25" name="Rectangle 24"/>
            <p:cNvSpPr/>
            <p:nvPr/>
          </p:nvSpPr>
          <p:spPr>
            <a:xfrm>
              <a:off x="303576" y="3707175"/>
              <a:ext cx="740822" cy="856985"/>
            </a:xfrm>
            <a:prstGeom prst="rect">
              <a:avLst/>
            </a:prstGeom>
            <a:blipFill>
              <a:blip r:embed="rId10"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43" name="Group 42">
            <a:extLst>
              <a:ext uri="{FF2B5EF4-FFF2-40B4-BE49-F238E27FC236}">
                <a16:creationId xmlns:a16="http://schemas.microsoft.com/office/drawing/2014/main" id="{7E4C6319-98B8-4D10-93E7-32CBDF0E8DF3}"/>
              </a:ext>
            </a:extLst>
          </p:cNvPr>
          <p:cNvGrpSpPr/>
          <p:nvPr/>
        </p:nvGrpSpPr>
        <p:grpSpPr>
          <a:xfrm>
            <a:off x="7984994" y="2633242"/>
            <a:ext cx="3547257" cy="906377"/>
            <a:chOff x="4043114" y="4624810"/>
            <a:chExt cx="3549105" cy="906849"/>
          </a:xfrm>
        </p:grpSpPr>
        <p:sp>
          <p:nvSpPr>
            <p:cNvPr id="26" name="Freeform 25"/>
            <p:cNvSpPr/>
            <p:nvPr/>
          </p:nvSpPr>
          <p:spPr>
            <a:xfrm>
              <a:off x="4237245" y="4624810"/>
              <a:ext cx="3354974" cy="816175"/>
            </a:xfrm>
            <a:custGeom>
              <a:avLst/>
              <a:gdLst>
                <a:gd name="connsiteX0" fmla="*/ 0 w 2691816"/>
                <a:gd name="connsiteY0" fmla="*/ 0 h 841192"/>
                <a:gd name="connsiteX1" fmla="*/ 2691816 w 2691816"/>
                <a:gd name="connsiteY1" fmla="*/ 0 h 841192"/>
                <a:gd name="connsiteX2" fmla="*/ 2691816 w 2691816"/>
                <a:gd name="connsiteY2" fmla="*/ 841192 h 841192"/>
                <a:gd name="connsiteX3" fmla="*/ 0 w 2691816"/>
                <a:gd name="connsiteY3" fmla="*/ 841192 h 841192"/>
                <a:gd name="connsiteX4" fmla="*/ 0 w 2691816"/>
                <a:gd name="connsiteY4" fmla="*/ 0 h 8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841192">
                  <a:moveTo>
                    <a:pt x="0" y="0"/>
                  </a:moveTo>
                  <a:lnTo>
                    <a:pt x="2691816" y="0"/>
                  </a:lnTo>
                  <a:lnTo>
                    <a:pt x="2691816" y="841192"/>
                  </a:lnTo>
                  <a:lnTo>
                    <a:pt x="0" y="841192"/>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Marshall Space Flight Center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Marshall is the world's leader in the access to space and the use of space for research and development to benefit humanity.</a:t>
              </a:r>
            </a:p>
          </p:txBody>
        </p:sp>
        <p:sp>
          <p:nvSpPr>
            <p:cNvPr id="27" name="Rectangle 26"/>
            <p:cNvSpPr/>
            <p:nvPr/>
          </p:nvSpPr>
          <p:spPr>
            <a:xfrm>
              <a:off x="4043114" y="4674674"/>
              <a:ext cx="740822" cy="856985"/>
            </a:xfrm>
            <a:prstGeom prst="rect">
              <a:avLst/>
            </a:prstGeom>
            <a:blipFill>
              <a:blip r:embed="rId11"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9" name="Group 8">
            <a:extLst>
              <a:ext uri="{FF2B5EF4-FFF2-40B4-BE49-F238E27FC236}">
                <a16:creationId xmlns:a16="http://schemas.microsoft.com/office/drawing/2014/main" id="{DFE1DC81-8013-4670-A21F-FC7E820EAF92}"/>
              </a:ext>
            </a:extLst>
          </p:cNvPr>
          <p:cNvGrpSpPr/>
          <p:nvPr/>
        </p:nvGrpSpPr>
        <p:grpSpPr>
          <a:xfrm>
            <a:off x="4081363" y="1600510"/>
            <a:ext cx="3608114" cy="940881"/>
            <a:chOff x="244585" y="2604791"/>
            <a:chExt cx="3609994" cy="941371"/>
          </a:xfrm>
        </p:grpSpPr>
        <p:sp>
          <p:nvSpPr>
            <p:cNvPr id="28" name="Freeform 27"/>
            <p:cNvSpPr/>
            <p:nvPr/>
          </p:nvSpPr>
          <p:spPr>
            <a:xfrm>
              <a:off x="502770" y="2604791"/>
              <a:ext cx="3351809" cy="941371"/>
            </a:xfrm>
            <a:custGeom>
              <a:avLst/>
              <a:gdLst>
                <a:gd name="connsiteX0" fmla="*/ 0 w 2691816"/>
                <a:gd name="connsiteY0" fmla="*/ 0 h 731518"/>
                <a:gd name="connsiteX1" fmla="*/ 2691816 w 2691816"/>
                <a:gd name="connsiteY1" fmla="*/ 0 h 731518"/>
                <a:gd name="connsiteX2" fmla="*/ 2691816 w 2691816"/>
                <a:gd name="connsiteY2" fmla="*/ 731518 h 731518"/>
                <a:gd name="connsiteX3" fmla="*/ 0 w 2691816"/>
                <a:gd name="connsiteY3" fmla="*/ 731518 h 731518"/>
                <a:gd name="connsiteX4" fmla="*/ 0 w 2691816"/>
                <a:gd name="connsiteY4" fmla="*/ 0 h 73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731518">
                  <a:moveTo>
                    <a:pt x="0" y="0"/>
                  </a:moveTo>
                  <a:lnTo>
                    <a:pt x="2691816" y="0"/>
                  </a:lnTo>
                  <a:lnTo>
                    <a:pt x="2691816" y="731518"/>
                  </a:lnTo>
                  <a:lnTo>
                    <a:pt x="0" y="731518"/>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Ames Research Center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Specializes in research geared toward gaining new knowledge and creating new technologies that span the spectrum of NASA interests</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pitchFamily="34" charset="0"/>
                  <a:ea typeface="+mn-ea"/>
                  <a:cs typeface="+mn-cs"/>
                </a:rPr>
                <a:t>.</a:t>
              </a:r>
            </a:p>
          </p:txBody>
        </p:sp>
        <p:sp>
          <p:nvSpPr>
            <p:cNvPr id="29" name="Rectangle 28"/>
            <p:cNvSpPr/>
            <p:nvPr/>
          </p:nvSpPr>
          <p:spPr>
            <a:xfrm>
              <a:off x="244585" y="2654656"/>
              <a:ext cx="740822" cy="856985"/>
            </a:xfrm>
            <a:prstGeom prst="rect">
              <a:avLst/>
            </a:prstGeom>
            <a:blipFill>
              <a:blip r:embed="rId12"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36" name="Title 1">
            <a:extLst>
              <a:ext uri="{FF2B5EF4-FFF2-40B4-BE49-F238E27FC236}">
                <a16:creationId xmlns:a16="http://schemas.microsoft.com/office/drawing/2014/main" id="{0AAA68B9-4974-B248-A9BE-424E9811BC02}"/>
              </a:ext>
            </a:extLst>
          </p:cNvPr>
          <p:cNvSpPr txBox="1">
            <a:spLocks/>
          </p:cNvSpPr>
          <p:nvPr/>
        </p:nvSpPr>
        <p:spPr>
          <a:xfrm>
            <a:off x="194985" y="85999"/>
            <a:ext cx="11063521" cy="715218"/>
          </a:xfrm>
          <a:prstGeom prst="rect">
            <a:avLst/>
          </a:prstGeom>
          <a:noFill/>
          <a:ln>
            <a:noFill/>
          </a:ln>
        </p:spPr>
        <p:txBody>
          <a:bodyPr vert="horz" lIns="91440" tIns="45720" rIns="91440" bIns="45720" rtlCol="0" anchor="ctr">
            <a:normAutofit fontScale="97500"/>
          </a:bodyPr>
          <a:lstStyle>
            <a:lvl1pPr defTabSz="914126">
              <a:lnSpc>
                <a:spcPct val="90000"/>
              </a:lnSpc>
              <a:spcBef>
                <a:spcPct val="0"/>
              </a:spcBef>
              <a:buNone/>
              <a:defRPr sz="3597" b="1">
                <a:solidFill>
                  <a:srgbClr val="1C5895"/>
                </a:solidFill>
                <a:effectLst/>
                <a:latin typeface="Arial" panose="020B0604020202020204" pitchFamily="34" charset="0"/>
                <a:ea typeface="+mj-ea"/>
                <a:cs typeface="Arial" panose="020B0604020202020204" pitchFamily="34" charset="0"/>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fr-FR" sz="3597" b="1" i="0" u="none" strike="noStrike" kern="1200" cap="none" spc="0" normalizeH="0" baseline="0" noProof="0" dirty="0" err="1">
                <a:ln>
                  <a:noFill/>
                </a:ln>
                <a:solidFill>
                  <a:srgbClr val="1C5895"/>
                </a:solidFill>
                <a:effectLst/>
                <a:uLnTx/>
                <a:uFillTx/>
                <a:latin typeface="Arial" panose="020B0604020202020204" pitchFamily="34" charset="0"/>
                <a:ea typeface="+mj-ea"/>
                <a:cs typeface="Arial" panose="020B0604020202020204" pitchFamily="34" charset="0"/>
              </a:rPr>
              <a:t>Learn</a:t>
            </a:r>
            <a:r>
              <a:rPr kumimoji="0" lang="fr-FR" sz="3597" b="1" i="0" u="none" strike="noStrike" kern="1200" cap="none" spc="0" normalizeH="0" baseline="0" noProof="0" dirty="0">
                <a:ln>
                  <a:noFill/>
                </a:ln>
                <a:solidFill>
                  <a:srgbClr val="1C5895"/>
                </a:solidFill>
                <a:effectLst/>
                <a:uLnTx/>
                <a:uFillTx/>
                <a:latin typeface="Arial" panose="020B0604020202020204" pitchFamily="34" charset="0"/>
                <a:ea typeface="+mj-ea"/>
                <a:cs typeface="Arial" panose="020B0604020202020204" pitchFamily="34" charset="0"/>
              </a:rPr>
              <a:t> the NASA </a:t>
            </a:r>
            <a:r>
              <a:rPr kumimoji="0" lang="fr-FR" sz="3597" b="1" i="0" u="none" strike="noStrike" kern="1200" cap="none" spc="0" normalizeH="0" baseline="0" noProof="0" dirty="0" err="1">
                <a:ln>
                  <a:noFill/>
                </a:ln>
                <a:solidFill>
                  <a:srgbClr val="1C5895"/>
                </a:solidFill>
                <a:effectLst/>
                <a:uLnTx/>
                <a:uFillTx/>
                <a:latin typeface="Arial" panose="020B0604020202020204" pitchFamily="34" charset="0"/>
                <a:ea typeface="+mj-ea"/>
                <a:cs typeface="Arial" panose="020B0604020202020204" pitchFamily="34" charset="0"/>
              </a:rPr>
              <a:t>Contracting</a:t>
            </a:r>
            <a:r>
              <a:rPr kumimoji="0" lang="fr-FR" sz="3597" b="1" i="0" u="none" strike="noStrike" kern="1200" cap="none" spc="0" normalizeH="0" baseline="0" noProof="0" dirty="0">
                <a:ln>
                  <a:noFill/>
                </a:ln>
                <a:solidFill>
                  <a:srgbClr val="1C5895"/>
                </a:solidFill>
                <a:effectLst/>
                <a:uLnTx/>
                <a:uFillTx/>
                <a:latin typeface="Arial" panose="020B0604020202020204" pitchFamily="34" charset="0"/>
                <a:ea typeface="+mj-ea"/>
                <a:cs typeface="Arial" panose="020B0604020202020204" pitchFamily="34" charset="0"/>
              </a:rPr>
              <a:t> Locations</a:t>
            </a:r>
          </a:p>
        </p:txBody>
      </p:sp>
      <p:grpSp>
        <p:nvGrpSpPr>
          <p:cNvPr id="45" name="Group 44">
            <a:extLst>
              <a:ext uri="{FF2B5EF4-FFF2-40B4-BE49-F238E27FC236}">
                <a16:creationId xmlns:a16="http://schemas.microsoft.com/office/drawing/2014/main" id="{004B70D2-ABB3-4518-8AE4-67BF087C5520}"/>
              </a:ext>
            </a:extLst>
          </p:cNvPr>
          <p:cNvGrpSpPr/>
          <p:nvPr/>
        </p:nvGrpSpPr>
        <p:grpSpPr>
          <a:xfrm>
            <a:off x="194985" y="2898762"/>
            <a:ext cx="3621121" cy="944092"/>
            <a:chOff x="303577" y="5638433"/>
            <a:chExt cx="3551002" cy="944584"/>
          </a:xfrm>
        </p:grpSpPr>
        <p:sp>
          <p:nvSpPr>
            <p:cNvPr id="34" name="Freeform 33"/>
            <p:cNvSpPr/>
            <p:nvPr/>
          </p:nvSpPr>
          <p:spPr>
            <a:xfrm>
              <a:off x="569385" y="5638433"/>
              <a:ext cx="3285194" cy="944584"/>
            </a:xfrm>
            <a:custGeom>
              <a:avLst/>
              <a:gdLst>
                <a:gd name="connsiteX0" fmla="*/ 0 w 2691816"/>
                <a:gd name="connsiteY0" fmla="*/ 0 h 841192"/>
                <a:gd name="connsiteX1" fmla="*/ 2691816 w 2691816"/>
                <a:gd name="connsiteY1" fmla="*/ 0 h 841192"/>
                <a:gd name="connsiteX2" fmla="*/ 2691816 w 2691816"/>
                <a:gd name="connsiteY2" fmla="*/ 841192 h 841192"/>
                <a:gd name="connsiteX3" fmla="*/ 0 w 2691816"/>
                <a:gd name="connsiteY3" fmla="*/ 841192 h 841192"/>
                <a:gd name="connsiteX4" fmla="*/ 0 w 2691816"/>
                <a:gd name="connsiteY4" fmla="*/ 0 h 8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841192">
                  <a:moveTo>
                    <a:pt x="0" y="0"/>
                  </a:moveTo>
                  <a:lnTo>
                    <a:pt x="2691816" y="0"/>
                  </a:lnTo>
                  <a:lnTo>
                    <a:pt x="2691816" y="841192"/>
                  </a:lnTo>
                  <a:lnTo>
                    <a:pt x="0" y="841192"/>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Information Technology (IT) Procurement Office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D</a:t>
              </a:r>
              <a:r>
                <a:rPr kumimoji="0" lang="en-US" sz="950" b="0" i="0" u="none" strike="noStrike" kern="1200" cap="none" spc="0" normalizeH="0" baseline="0" noProof="0" err="1">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eveloped</a:t>
              </a:r>
              <a:r>
                <a:rPr kumimoji="0" lang="en-US"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as a part of NASA’s transformation to enable the Agency to leverage best practices related to IT, create standardization, and maintain pace with the constant change amongst the IT industry.  </a:t>
              </a:r>
              <a:endPar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13">
              <a:extLst>
                <a:ext uri="{28A0092B-C50C-407E-A947-70E740481C1C}">
                  <a14:useLocalDpi xmlns:a14="http://schemas.microsoft.com/office/drawing/2010/main"/>
                </a:ext>
              </a:extLst>
            </a:blip>
            <a:srcRect b="-975"/>
            <a:stretch/>
          </p:blipFill>
          <p:spPr>
            <a:xfrm>
              <a:off x="303577" y="5688296"/>
              <a:ext cx="739639" cy="860390"/>
            </a:xfrm>
            <a:prstGeom prst="rect">
              <a:avLst/>
            </a:prstGeom>
            <a:effectLst>
              <a:outerShdw blurRad="50800" dist="38100" dir="2700000" algn="tl" rotWithShape="0">
                <a:prstClr val="black">
                  <a:alpha val="40000"/>
                </a:prstClr>
              </a:outerShdw>
            </a:effectLst>
          </p:spPr>
        </p:pic>
      </p:grpSp>
      <p:sp>
        <p:nvSpPr>
          <p:cNvPr id="4" name="TextBox 3">
            <a:extLst>
              <a:ext uri="{FF2B5EF4-FFF2-40B4-BE49-F238E27FC236}">
                <a16:creationId xmlns:a16="http://schemas.microsoft.com/office/drawing/2014/main" id="{E79341A2-E35F-4411-B842-2CA7F6CCBC32}"/>
              </a:ext>
            </a:extLst>
          </p:cNvPr>
          <p:cNvSpPr txBox="1"/>
          <p:nvPr/>
        </p:nvSpPr>
        <p:spPr>
          <a:xfrm>
            <a:off x="234066" y="1199617"/>
            <a:ext cx="3571591" cy="3076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OP Enterprise</a:t>
            </a:r>
          </a:p>
        </p:txBody>
      </p:sp>
      <p:sp>
        <p:nvSpPr>
          <p:cNvPr id="53" name="Rectangle 52">
            <a:extLst>
              <a:ext uri="{FF2B5EF4-FFF2-40B4-BE49-F238E27FC236}">
                <a16:creationId xmlns:a16="http://schemas.microsoft.com/office/drawing/2014/main" id="{B808DC51-D25E-4AD6-AB28-55901B43DB3E}"/>
              </a:ext>
            </a:extLst>
          </p:cNvPr>
          <p:cNvSpPr/>
          <p:nvPr/>
        </p:nvSpPr>
        <p:spPr>
          <a:xfrm>
            <a:off x="7920869" y="3752649"/>
            <a:ext cx="3851041" cy="309869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CAF3ACA2-DF88-45BD-AF9A-A5F0C5D8C38D}"/>
              </a:ext>
            </a:extLst>
          </p:cNvPr>
          <p:cNvSpPr txBox="1"/>
          <p:nvPr/>
        </p:nvSpPr>
        <p:spPr>
          <a:xfrm>
            <a:off x="8042758" y="3771485"/>
            <a:ext cx="3571591" cy="307617"/>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Space Centers</a:t>
            </a:r>
          </a:p>
        </p:txBody>
      </p:sp>
      <p:grpSp>
        <p:nvGrpSpPr>
          <p:cNvPr id="41" name="Group 40">
            <a:extLst>
              <a:ext uri="{FF2B5EF4-FFF2-40B4-BE49-F238E27FC236}">
                <a16:creationId xmlns:a16="http://schemas.microsoft.com/office/drawing/2014/main" id="{264C166B-D3A9-4EAD-B6CA-9E13677A5853}"/>
              </a:ext>
            </a:extLst>
          </p:cNvPr>
          <p:cNvGrpSpPr/>
          <p:nvPr/>
        </p:nvGrpSpPr>
        <p:grpSpPr>
          <a:xfrm>
            <a:off x="7983098" y="4125789"/>
            <a:ext cx="3592927" cy="906377"/>
            <a:chOff x="7745767" y="3657311"/>
            <a:chExt cx="3594799" cy="906849"/>
          </a:xfrm>
        </p:grpSpPr>
        <p:sp>
          <p:nvSpPr>
            <p:cNvPr id="14" name="Freeform 13"/>
            <p:cNvSpPr/>
            <p:nvPr/>
          </p:nvSpPr>
          <p:spPr>
            <a:xfrm>
              <a:off x="7985592" y="3657311"/>
              <a:ext cx="3354974" cy="816175"/>
            </a:xfrm>
            <a:custGeom>
              <a:avLst/>
              <a:gdLst>
                <a:gd name="connsiteX0" fmla="*/ 0 w 2691816"/>
                <a:gd name="connsiteY0" fmla="*/ 0 h 841192"/>
                <a:gd name="connsiteX1" fmla="*/ 2691816 w 2691816"/>
                <a:gd name="connsiteY1" fmla="*/ 0 h 841192"/>
                <a:gd name="connsiteX2" fmla="*/ 2691816 w 2691816"/>
                <a:gd name="connsiteY2" fmla="*/ 841192 h 841192"/>
                <a:gd name="connsiteX3" fmla="*/ 0 w 2691816"/>
                <a:gd name="connsiteY3" fmla="*/ 841192 h 841192"/>
                <a:gd name="connsiteX4" fmla="*/ 0 w 2691816"/>
                <a:gd name="connsiteY4" fmla="*/ 0 h 8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841192">
                  <a:moveTo>
                    <a:pt x="0" y="0"/>
                  </a:moveTo>
                  <a:lnTo>
                    <a:pt x="2691816" y="0"/>
                  </a:lnTo>
                  <a:lnTo>
                    <a:pt x="2691816" y="841192"/>
                  </a:lnTo>
                  <a:lnTo>
                    <a:pt x="0" y="841192"/>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Kennedy Space Center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Kennedy is "America's Gateway to the Universe" -- leading the world in preparing and launching missions around Earth and beyond.</a:t>
              </a:r>
            </a:p>
          </p:txBody>
        </p:sp>
        <p:sp>
          <p:nvSpPr>
            <p:cNvPr id="15" name="Rectangle 14"/>
            <p:cNvSpPr/>
            <p:nvPr/>
          </p:nvSpPr>
          <p:spPr>
            <a:xfrm>
              <a:off x="7745767" y="3707175"/>
              <a:ext cx="740822" cy="856985"/>
            </a:xfrm>
            <a:prstGeom prst="rect">
              <a:avLst/>
            </a:prstGeom>
            <a:blipFill dpi="0" rotWithShape="1">
              <a:blip r:embed="rId14" cstate="email">
                <a:extLst>
                  <a:ext uri="{28A0092B-C50C-407E-A947-70E740481C1C}">
                    <a14:useLocalDpi xmlns:a14="http://schemas.microsoft.com/office/drawing/2010/main"/>
                  </a:ext>
                </a:extLst>
              </a:blip>
              <a:srcRect/>
              <a:stretch>
                <a:fillRect t="1025"/>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40" name="Group 39">
            <a:extLst>
              <a:ext uri="{FF2B5EF4-FFF2-40B4-BE49-F238E27FC236}">
                <a16:creationId xmlns:a16="http://schemas.microsoft.com/office/drawing/2014/main" id="{180AFBF8-B2CC-4093-A354-B089183307B6}"/>
              </a:ext>
            </a:extLst>
          </p:cNvPr>
          <p:cNvGrpSpPr/>
          <p:nvPr/>
        </p:nvGrpSpPr>
        <p:grpSpPr>
          <a:xfrm>
            <a:off x="7982968" y="5069603"/>
            <a:ext cx="3593054" cy="923385"/>
            <a:chOff x="4024672" y="3640293"/>
            <a:chExt cx="3594926" cy="923867"/>
          </a:xfrm>
        </p:grpSpPr>
        <p:sp>
          <p:nvSpPr>
            <p:cNvPr id="30" name="Freeform 29"/>
            <p:cNvSpPr/>
            <p:nvPr/>
          </p:nvSpPr>
          <p:spPr>
            <a:xfrm>
              <a:off x="4264624" y="3640293"/>
              <a:ext cx="3354974" cy="816175"/>
            </a:xfrm>
            <a:custGeom>
              <a:avLst/>
              <a:gdLst>
                <a:gd name="connsiteX0" fmla="*/ 0 w 2691816"/>
                <a:gd name="connsiteY0" fmla="*/ 0 h 841192"/>
                <a:gd name="connsiteX1" fmla="*/ 2691816 w 2691816"/>
                <a:gd name="connsiteY1" fmla="*/ 0 h 841192"/>
                <a:gd name="connsiteX2" fmla="*/ 2691816 w 2691816"/>
                <a:gd name="connsiteY2" fmla="*/ 841192 h 841192"/>
                <a:gd name="connsiteX3" fmla="*/ 0 w 2691816"/>
                <a:gd name="connsiteY3" fmla="*/ 841192 h 841192"/>
                <a:gd name="connsiteX4" fmla="*/ 0 w 2691816"/>
                <a:gd name="connsiteY4" fmla="*/ 0 h 8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841192">
                  <a:moveTo>
                    <a:pt x="0" y="0"/>
                  </a:moveTo>
                  <a:lnTo>
                    <a:pt x="2691816" y="0"/>
                  </a:lnTo>
                  <a:lnTo>
                    <a:pt x="2691816" y="841192"/>
                  </a:lnTo>
                  <a:lnTo>
                    <a:pt x="0" y="841192"/>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Johnson Space Center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L</a:t>
              </a:r>
              <a:r>
                <a:rPr kumimoji="0" lang="en-ZW" sz="950" b="0" i="0" u="none" strike="noStrike" kern="1200" cap="none" spc="0" normalizeH="0" baseline="0" noProof="0" err="1">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eads</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NASA’s efforts in human space exploration, from the early Gemini, Apollo, Skylab and space shuttle programs to today's International Space Station and Orion programs.</a:t>
              </a:r>
            </a:p>
          </p:txBody>
        </p:sp>
        <p:sp>
          <p:nvSpPr>
            <p:cNvPr id="31" name="Rectangle 30"/>
            <p:cNvSpPr/>
            <p:nvPr/>
          </p:nvSpPr>
          <p:spPr>
            <a:xfrm>
              <a:off x="4024672" y="3707175"/>
              <a:ext cx="740822" cy="856985"/>
            </a:xfrm>
            <a:prstGeom prst="rect">
              <a:avLst/>
            </a:prstGeom>
            <a:blipFill>
              <a:blip r:embed="rId15"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44" name="Group 43">
            <a:extLst>
              <a:ext uri="{FF2B5EF4-FFF2-40B4-BE49-F238E27FC236}">
                <a16:creationId xmlns:a16="http://schemas.microsoft.com/office/drawing/2014/main" id="{81B20D01-BF2C-4F5E-94F0-E6E6F98F4037}"/>
              </a:ext>
            </a:extLst>
          </p:cNvPr>
          <p:cNvGrpSpPr/>
          <p:nvPr/>
        </p:nvGrpSpPr>
        <p:grpSpPr>
          <a:xfrm>
            <a:off x="7982971" y="6032168"/>
            <a:ext cx="3592927" cy="743711"/>
            <a:chOff x="7737295" y="4624810"/>
            <a:chExt cx="3594799" cy="744099"/>
          </a:xfrm>
        </p:grpSpPr>
        <p:sp>
          <p:nvSpPr>
            <p:cNvPr id="32" name="Freeform 31"/>
            <p:cNvSpPr/>
            <p:nvPr/>
          </p:nvSpPr>
          <p:spPr>
            <a:xfrm>
              <a:off x="7977120" y="4624810"/>
              <a:ext cx="3354974" cy="611057"/>
            </a:xfrm>
            <a:custGeom>
              <a:avLst/>
              <a:gdLst>
                <a:gd name="connsiteX0" fmla="*/ 0 w 2691816"/>
                <a:gd name="connsiteY0" fmla="*/ 0 h 841192"/>
                <a:gd name="connsiteX1" fmla="*/ 2691816 w 2691816"/>
                <a:gd name="connsiteY1" fmla="*/ 0 h 841192"/>
                <a:gd name="connsiteX2" fmla="*/ 2691816 w 2691816"/>
                <a:gd name="connsiteY2" fmla="*/ 841192 h 841192"/>
                <a:gd name="connsiteX3" fmla="*/ 0 w 2691816"/>
                <a:gd name="connsiteY3" fmla="*/ 841192 h 841192"/>
                <a:gd name="connsiteX4" fmla="*/ 0 w 2691816"/>
                <a:gd name="connsiteY4" fmla="*/ 0 h 8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816" h="841192">
                  <a:moveTo>
                    <a:pt x="0" y="0"/>
                  </a:moveTo>
                  <a:lnTo>
                    <a:pt x="2691816" y="0"/>
                  </a:lnTo>
                  <a:lnTo>
                    <a:pt x="2691816" y="841192"/>
                  </a:lnTo>
                  <a:lnTo>
                    <a:pt x="0" y="841192"/>
                  </a:lnTo>
                  <a:lnTo>
                    <a:pt x="0" y="0"/>
                  </a:lnTo>
                  <a:close/>
                </a:path>
              </a:pathLst>
            </a:cu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spcFirstLastPara="0" vert="horz" wrap="square" lIns="569028" tIns="38050" rIns="38050" bIns="38050" numCol="1" spcCol="1270" anchor="t" anchorCtr="0">
              <a:noAutofit/>
            </a:bodyPr>
            <a:lstStyle/>
            <a:p>
              <a:pPr marL="0" marR="0" lvl="0" indent="0" algn="l" defTabSz="421640" rtl="0" eaLnBrk="1" fontAlgn="auto" latinLnBrk="0" hangingPunct="1">
                <a:lnSpc>
                  <a:spcPct val="90000"/>
                </a:lnSpc>
                <a:spcBef>
                  <a:spcPct val="0"/>
                </a:spcBef>
                <a:spcAft>
                  <a:spcPct val="35000"/>
                </a:spcAft>
                <a:buClrTx/>
                <a:buSzTx/>
                <a:buFontTx/>
                <a:buNone/>
                <a:tabLst/>
                <a:defRPr/>
              </a:pPr>
              <a:r>
                <a:rPr kumimoji="0" lang="en-ZW" sz="950" b="1"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Stennis Space Center </a:t>
              </a:r>
              <a:r>
                <a:rPr kumimoji="0" lang="en-ZW" sz="95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 Stennis is responsible for NASA's rocket propulsion testing and for partnering with industry to develop and implement remote-sensing technology.</a:t>
              </a:r>
            </a:p>
          </p:txBody>
        </p:sp>
        <p:sp>
          <p:nvSpPr>
            <p:cNvPr id="33" name="Rectangle 32"/>
            <p:cNvSpPr/>
            <p:nvPr/>
          </p:nvSpPr>
          <p:spPr>
            <a:xfrm>
              <a:off x="7737295" y="4674674"/>
              <a:ext cx="740822" cy="694235"/>
            </a:xfrm>
            <a:prstGeom prst="rect">
              <a:avLst/>
            </a:prstGeom>
            <a:blipFill dpi="0" rotWithShape="1">
              <a:blip r:embed="rId16"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768700508"/>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C5FF8B-E1F2-88E2-126E-3B809717B75B}"/>
              </a:ext>
            </a:extLst>
          </p:cNvPr>
          <p:cNvSpPr>
            <a:spLocks noGrp="1"/>
          </p:cNvSpPr>
          <p:nvPr>
            <p:ph type="title"/>
          </p:nvPr>
        </p:nvSpPr>
        <p:spPr>
          <a:noFill/>
          <a:ln>
            <a:noFill/>
          </a:ln>
        </p:spPr>
        <p:txBody>
          <a:bodyPr vert="horz" lIns="91440" tIns="45720" rIns="91440" bIns="45720" rtlCol="0" anchor="ctr">
            <a:normAutofit fontScale="90000"/>
          </a:bodyPr>
          <a:lstStyle/>
          <a:p>
            <a:r>
              <a:rPr lang="en-US" sz="3597">
                <a:solidFill>
                  <a:srgbClr val="1C5895"/>
                </a:solidFill>
                <a:latin typeface="Arial" panose="020B0604020202020204" pitchFamily="34" charset="0"/>
                <a:cs typeface="Arial" panose="020B0604020202020204" pitchFamily="34" charset="0"/>
              </a:rPr>
              <a:t>NASA Mission Directorates (How We Do Business)</a:t>
            </a:r>
          </a:p>
        </p:txBody>
      </p:sp>
      <p:sp>
        <p:nvSpPr>
          <p:cNvPr id="4" name="Slide Number Placeholder 3"/>
          <p:cNvSpPr>
            <a:spLocks noGrp="1"/>
          </p:cNvSpPr>
          <p:nvPr>
            <p:ph type="sldNum" sz="quarter" idx="12"/>
          </p:nvPr>
        </p:nvSpPr>
        <p:spPr/>
        <p:txBody>
          <a:bodyPr/>
          <a:lstStyle/>
          <a:p>
            <a:pPr marL="0" marR="0" lvl="0" indent="0" algn="r" defTabSz="913830" rtl="0" eaLnBrk="1" fontAlgn="auto" latinLnBrk="0" hangingPunct="1">
              <a:lnSpc>
                <a:spcPct val="100000"/>
              </a:lnSpc>
              <a:spcBef>
                <a:spcPts val="0"/>
              </a:spcBef>
              <a:spcAft>
                <a:spcPts val="0"/>
              </a:spcAft>
              <a:buClrTx/>
              <a:buSzTx/>
              <a:buFontTx/>
              <a:buNone/>
              <a:tabLst/>
              <a:defRPr/>
            </a:pPr>
            <a:fld id="{54FF2CC8-31EE-4DAD-9548-7E630B6EEED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383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21BADD0-4E10-4549-9E76-2CB0744768B7}"/>
              </a:ext>
            </a:extLst>
          </p:cNvPr>
          <p:cNvSpPr txBox="1"/>
          <p:nvPr/>
        </p:nvSpPr>
        <p:spPr>
          <a:xfrm>
            <a:off x="436108" y="4158294"/>
            <a:ext cx="1755832" cy="127694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Helvetica" pitchFamily="2" charset="0"/>
                <a:ea typeface="+mn-ea"/>
                <a:cs typeface="+mn-cs"/>
              </a:rPr>
              <a:t>Research directly benefits today's air transportation system, the aviation industry,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Helvetica" pitchFamily="2" charset="0"/>
                <a:ea typeface="+mn-ea"/>
                <a:cs typeface="+mn-cs"/>
              </a:rPr>
              <a:t>and the passengers and businesses who rely on aviation every day.</a:t>
            </a:r>
          </a:p>
        </p:txBody>
      </p:sp>
      <p:sp>
        <p:nvSpPr>
          <p:cNvPr id="11" name="TextBox 10">
            <a:extLst>
              <a:ext uri="{FF2B5EF4-FFF2-40B4-BE49-F238E27FC236}">
                <a16:creationId xmlns:a16="http://schemas.microsoft.com/office/drawing/2014/main" id="{768E1567-011E-0D4F-9FF5-CA791480A3E5}"/>
              </a:ext>
            </a:extLst>
          </p:cNvPr>
          <p:cNvSpPr txBox="1"/>
          <p:nvPr/>
        </p:nvSpPr>
        <p:spPr>
          <a:xfrm>
            <a:off x="6164842" y="3973677"/>
            <a:ext cx="1904715" cy="1446173"/>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Helvetica" pitchFamily="2" charset="0"/>
                <a:ea typeface="+mn-ea"/>
                <a:cs typeface="+mn-cs"/>
              </a:rPr>
              <a:t>Engages the Nation's science community, sponsors scientific research, and develops and deploys satellites and probes in collaboration with NASA's partners around the world.</a:t>
            </a:r>
          </a:p>
        </p:txBody>
      </p:sp>
      <p:sp>
        <p:nvSpPr>
          <p:cNvPr id="14" name="TextBox 13">
            <a:extLst>
              <a:ext uri="{FF2B5EF4-FFF2-40B4-BE49-F238E27FC236}">
                <a16:creationId xmlns:a16="http://schemas.microsoft.com/office/drawing/2014/main" id="{9AE0A629-5DE2-954A-BAE1-C74865678EDB}"/>
              </a:ext>
            </a:extLst>
          </p:cNvPr>
          <p:cNvSpPr txBox="1"/>
          <p:nvPr/>
        </p:nvSpPr>
        <p:spPr>
          <a:xfrm>
            <a:off x="8074827" y="4106090"/>
            <a:ext cx="1904715" cy="1446173"/>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Helvetica" pitchFamily="2" charset="0"/>
                <a:ea typeface="+mn-ea"/>
                <a:cs typeface="+mn-cs"/>
              </a:rPr>
              <a:t>Technology drives exploration to the Moon, Mars and beyond. NASA’s Space Technology Mission Directorate (STMD) develops transformative space technologies to enable future missions.</a:t>
            </a:r>
          </a:p>
        </p:txBody>
      </p:sp>
      <p:sp>
        <p:nvSpPr>
          <p:cNvPr id="15" name="TextBox 14">
            <a:extLst>
              <a:ext uri="{FF2B5EF4-FFF2-40B4-BE49-F238E27FC236}">
                <a16:creationId xmlns:a16="http://schemas.microsoft.com/office/drawing/2014/main" id="{3C967B49-DBE1-E240-8A28-5BCB0E5350F3}"/>
              </a:ext>
            </a:extLst>
          </p:cNvPr>
          <p:cNvSpPr txBox="1"/>
          <p:nvPr/>
        </p:nvSpPr>
        <p:spPr>
          <a:xfrm>
            <a:off x="9907298" y="4144552"/>
            <a:ext cx="2009989" cy="76924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Helvetica" pitchFamily="2" charset="0"/>
                <a:ea typeface="+mn-ea"/>
                <a:cs typeface="+mn-cs"/>
              </a:rPr>
              <a:t>Provide effective and efficient institutional support to enable successful accomplishment of NASA mission objectives.</a:t>
            </a:r>
          </a:p>
        </p:txBody>
      </p:sp>
      <p:sp>
        <p:nvSpPr>
          <p:cNvPr id="10" name="TextBox 9">
            <a:extLst>
              <a:ext uri="{FF2B5EF4-FFF2-40B4-BE49-F238E27FC236}">
                <a16:creationId xmlns:a16="http://schemas.microsoft.com/office/drawing/2014/main" id="{2A1D78BC-083A-0D4B-A4BD-CAC50B6C4F89}"/>
              </a:ext>
            </a:extLst>
          </p:cNvPr>
          <p:cNvSpPr txBox="1"/>
          <p:nvPr/>
        </p:nvSpPr>
        <p:spPr>
          <a:xfrm>
            <a:off x="2326527" y="4275323"/>
            <a:ext cx="1673836" cy="110770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Helvetica" pitchFamily="2" charset="0"/>
                <a:ea typeface="+mn-ea"/>
                <a:cs typeface="+mn-cs"/>
              </a:rPr>
              <a:t>Responsible for the progress in designing and building capabilities to explore a variety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Helvetica" pitchFamily="2" charset="0"/>
                <a:ea typeface="+mn-ea"/>
                <a:cs typeface="+mn-cs"/>
              </a:rPr>
              <a:t>of deep space destinations.</a:t>
            </a:r>
          </a:p>
        </p:txBody>
      </p:sp>
      <p:sp>
        <p:nvSpPr>
          <p:cNvPr id="13" name="TextBox 12">
            <a:extLst>
              <a:ext uri="{FF2B5EF4-FFF2-40B4-BE49-F238E27FC236}">
                <a16:creationId xmlns:a16="http://schemas.microsoft.com/office/drawing/2014/main" id="{18C3F9E4-B011-D441-A9A4-DC172B0A1E1E}"/>
              </a:ext>
            </a:extLst>
          </p:cNvPr>
          <p:cNvSpPr txBox="1"/>
          <p:nvPr/>
        </p:nvSpPr>
        <p:spPr>
          <a:xfrm>
            <a:off x="4134953" y="3958291"/>
            <a:ext cx="1968160" cy="2292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Helvetica" pitchFamily="2" charset="0"/>
                <a:ea typeface="+mn-ea"/>
                <a:cs typeface="+mn-cs"/>
              </a:rPr>
              <a:t>Responsible for enabling sustained human exploration missions and operations in our solar system. NASA’s Space Operations Mission Directorate (SOMD) manages NASA’s current and future space operations in and beyond low-Earth orbit, including commercial launch services to the International Space Station.</a:t>
            </a:r>
          </a:p>
        </p:txBody>
      </p:sp>
      <p:sp>
        <p:nvSpPr>
          <p:cNvPr id="3" name="TextBox 2">
            <a:extLst>
              <a:ext uri="{FF2B5EF4-FFF2-40B4-BE49-F238E27FC236}">
                <a16:creationId xmlns:a16="http://schemas.microsoft.com/office/drawing/2014/main" id="{009C3968-9FC8-4D00-7192-DFDE4588CD39}"/>
              </a:ext>
            </a:extLst>
          </p:cNvPr>
          <p:cNvSpPr txBox="1"/>
          <p:nvPr/>
        </p:nvSpPr>
        <p:spPr>
          <a:xfrm>
            <a:off x="436108" y="3696751"/>
            <a:ext cx="1448035" cy="646163"/>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16E35"/>
                </a:solidFill>
                <a:effectLst/>
                <a:uLnTx/>
                <a:uFillTx/>
                <a:latin typeface="Helvetica" pitchFamily="2" charset="0"/>
                <a:ea typeface="+mn-ea"/>
                <a:cs typeface="+mn-cs"/>
              </a:rPr>
              <a:t>AERONAUTICS RESEARCH</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E16E35"/>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1C89B40A-B614-2110-AD1F-19CBDC900EED}"/>
              </a:ext>
            </a:extLst>
          </p:cNvPr>
          <p:cNvSpPr txBox="1"/>
          <p:nvPr/>
        </p:nvSpPr>
        <p:spPr>
          <a:xfrm>
            <a:off x="2299741" y="3696751"/>
            <a:ext cx="1448035" cy="83078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Helvetica" pitchFamily="2" charset="0"/>
                <a:ea typeface="+mn-ea"/>
                <a:cs typeface="+mn-cs"/>
              </a:rPr>
              <a:t>EXPLORATION SYSTEMS DEVELOPMENT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C00000"/>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08495F4F-27EF-2C65-C7F0-8618C0313CD1}"/>
              </a:ext>
            </a:extLst>
          </p:cNvPr>
          <p:cNvSpPr txBox="1"/>
          <p:nvPr/>
        </p:nvSpPr>
        <p:spPr>
          <a:xfrm>
            <a:off x="4134955" y="3696752"/>
            <a:ext cx="1807690" cy="27692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DB2FD"/>
                </a:solidFill>
                <a:effectLst/>
                <a:uLnTx/>
                <a:uFillTx/>
                <a:latin typeface="Helvetica" pitchFamily="2" charset="0"/>
                <a:ea typeface="+mn-ea"/>
                <a:cs typeface="+mn-cs"/>
              </a:rPr>
              <a:t>SPACE OPERATIONS</a:t>
            </a:r>
          </a:p>
        </p:txBody>
      </p:sp>
      <p:sp>
        <p:nvSpPr>
          <p:cNvPr id="18" name="TextBox 17">
            <a:extLst>
              <a:ext uri="{FF2B5EF4-FFF2-40B4-BE49-F238E27FC236}">
                <a16:creationId xmlns:a16="http://schemas.microsoft.com/office/drawing/2014/main" id="{2F5159A9-32DA-1172-6780-337A6CE9D5B4}"/>
              </a:ext>
            </a:extLst>
          </p:cNvPr>
          <p:cNvSpPr txBox="1"/>
          <p:nvPr/>
        </p:nvSpPr>
        <p:spPr>
          <a:xfrm>
            <a:off x="6148872" y="3696751"/>
            <a:ext cx="1448035" cy="27692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FC948"/>
                </a:solidFill>
                <a:effectLst/>
                <a:uLnTx/>
                <a:uFillTx/>
                <a:latin typeface="Helvetica" pitchFamily="2" charset="0"/>
                <a:ea typeface="+mn-ea"/>
                <a:cs typeface="+mn-cs"/>
              </a:rPr>
              <a:t>SCIENCE</a:t>
            </a:r>
          </a:p>
        </p:txBody>
      </p:sp>
      <p:sp>
        <p:nvSpPr>
          <p:cNvPr id="19" name="TextBox 18">
            <a:extLst>
              <a:ext uri="{FF2B5EF4-FFF2-40B4-BE49-F238E27FC236}">
                <a16:creationId xmlns:a16="http://schemas.microsoft.com/office/drawing/2014/main" id="{AC232B4C-1993-6978-EFF6-AAA19AE8A857}"/>
              </a:ext>
            </a:extLst>
          </p:cNvPr>
          <p:cNvSpPr txBox="1"/>
          <p:nvPr/>
        </p:nvSpPr>
        <p:spPr>
          <a:xfrm>
            <a:off x="13688419" y="3918081"/>
            <a:ext cx="1448035" cy="461545"/>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16E35"/>
                </a:solidFill>
                <a:effectLst/>
                <a:uLnTx/>
                <a:uFillTx/>
                <a:latin typeface="Helvetica" pitchFamily="2" charset="0"/>
                <a:ea typeface="+mn-ea"/>
                <a:cs typeface="+mn-cs"/>
              </a:rPr>
              <a:t>SPACE TECHNOLOGY</a:t>
            </a:r>
          </a:p>
        </p:txBody>
      </p:sp>
      <p:sp>
        <p:nvSpPr>
          <p:cNvPr id="20" name="TextBox 19">
            <a:extLst>
              <a:ext uri="{FF2B5EF4-FFF2-40B4-BE49-F238E27FC236}">
                <a16:creationId xmlns:a16="http://schemas.microsoft.com/office/drawing/2014/main" id="{AA546F89-210B-1236-EEA8-1444490B96EB}"/>
              </a:ext>
            </a:extLst>
          </p:cNvPr>
          <p:cNvSpPr txBox="1"/>
          <p:nvPr/>
        </p:nvSpPr>
        <p:spPr>
          <a:xfrm>
            <a:off x="8093403" y="3696751"/>
            <a:ext cx="1448035" cy="461545"/>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DBE24"/>
                </a:solidFill>
                <a:effectLst/>
                <a:uLnTx/>
                <a:uFillTx/>
                <a:latin typeface="Helvetica" pitchFamily="2" charset="0"/>
                <a:ea typeface="+mn-ea"/>
                <a:cs typeface="+mn-cs"/>
              </a:rPr>
              <a:t>SPACE TECHNOLOGY</a:t>
            </a:r>
          </a:p>
        </p:txBody>
      </p:sp>
      <p:sp>
        <p:nvSpPr>
          <p:cNvPr id="21" name="TextBox 20">
            <a:extLst>
              <a:ext uri="{FF2B5EF4-FFF2-40B4-BE49-F238E27FC236}">
                <a16:creationId xmlns:a16="http://schemas.microsoft.com/office/drawing/2014/main" id="{ACF21BB8-3C9C-0316-2A7C-279B2E353E5F}"/>
              </a:ext>
            </a:extLst>
          </p:cNvPr>
          <p:cNvSpPr txBox="1"/>
          <p:nvPr/>
        </p:nvSpPr>
        <p:spPr>
          <a:xfrm>
            <a:off x="9907294" y="3696751"/>
            <a:ext cx="1759822" cy="461545"/>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83BA"/>
                </a:solidFill>
                <a:effectLst/>
                <a:uLnTx/>
                <a:uFillTx/>
                <a:latin typeface="Helvetica" pitchFamily="2" charset="0"/>
                <a:ea typeface="+mn-ea"/>
                <a:cs typeface="+mn-cs"/>
              </a:rPr>
              <a:t>MISSION SUPPORT DIRECTORATE</a:t>
            </a:r>
          </a:p>
        </p:txBody>
      </p:sp>
      <p:sp>
        <p:nvSpPr>
          <p:cNvPr id="7" name="Oval 6">
            <a:extLst>
              <a:ext uri="{FF2B5EF4-FFF2-40B4-BE49-F238E27FC236}">
                <a16:creationId xmlns:a16="http://schemas.microsoft.com/office/drawing/2014/main" id="{D090956A-4E1E-B2F3-7C90-EA792BCD05FA}"/>
              </a:ext>
            </a:extLst>
          </p:cNvPr>
          <p:cNvSpPr/>
          <p:nvPr/>
        </p:nvSpPr>
        <p:spPr>
          <a:xfrm>
            <a:off x="9788426" y="1407145"/>
            <a:ext cx="2148280" cy="2145957"/>
          </a:xfrm>
          <a:prstGeom prst="ellipse">
            <a:avLst/>
          </a:prstGeom>
          <a:blipFill>
            <a:blip r:embed="rId4"/>
            <a:stretch>
              <a:fillRect/>
            </a:stretch>
          </a:blipFill>
          <a:ln w="76200">
            <a:solidFill>
              <a:srgbClr val="448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0EC4137C-61C1-8BD8-486A-5A3DBD70CB65}"/>
              </a:ext>
            </a:extLst>
          </p:cNvPr>
          <p:cNvSpPr/>
          <p:nvPr/>
        </p:nvSpPr>
        <p:spPr>
          <a:xfrm>
            <a:off x="7901999" y="1432900"/>
            <a:ext cx="2039823" cy="2170607"/>
          </a:xfrm>
          <a:prstGeom prst="ellipse">
            <a:avLst/>
          </a:prstGeom>
          <a:blipFill>
            <a:blip r:embed="rId5"/>
            <a:stretch>
              <a:fillRect/>
            </a:stretch>
          </a:blipFill>
          <a:ln w="76200">
            <a:solidFill>
              <a:srgbClr val="FDB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7B03FD71-18A3-1B94-AD14-FAF14822BD60}"/>
              </a:ext>
            </a:extLst>
          </p:cNvPr>
          <p:cNvSpPr/>
          <p:nvPr/>
        </p:nvSpPr>
        <p:spPr>
          <a:xfrm>
            <a:off x="5907112" y="1432900"/>
            <a:ext cx="2148280" cy="2145957"/>
          </a:xfrm>
          <a:prstGeom prst="ellipse">
            <a:avLst/>
          </a:prstGeom>
          <a:blipFill>
            <a:blip r:embed="rId6"/>
            <a:stretch>
              <a:fillRect/>
            </a:stretch>
          </a:blipFill>
          <a:ln w="76200">
            <a:solidFill>
              <a:srgbClr val="69E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EC164526-FF5E-0CA2-DED9-B48F60B17D36}"/>
              </a:ext>
            </a:extLst>
          </p:cNvPr>
          <p:cNvSpPr/>
          <p:nvPr/>
        </p:nvSpPr>
        <p:spPr>
          <a:xfrm>
            <a:off x="3954834" y="1432900"/>
            <a:ext cx="2148280" cy="2145957"/>
          </a:xfrm>
          <a:prstGeom prst="ellipse">
            <a:avLst/>
          </a:prstGeom>
          <a:blipFill>
            <a:blip r:embed="rId7"/>
            <a:stretch>
              <a:fillRect l="-13830" t="-1119" r="-13830" b="-1119"/>
            </a:stretch>
          </a:blipFill>
          <a:ln w="76200">
            <a:solidFill>
              <a:srgbClr val="5DB2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1AD55311-046E-AEEA-23DD-5EFD3EC9C04F}"/>
              </a:ext>
            </a:extLst>
          </p:cNvPr>
          <p:cNvSpPr/>
          <p:nvPr/>
        </p:nvSpPr>
        <p:spPr>
          <a:xfrm>
            <a:off x="1940580" y="1474971"/>
            <a:ext cx="2145955" cy="2103885"/>
          </a:xfrm>
          <a:prstGeom prst="ellipse">
            <a:avLst/>
          </a:prstGeom>
          <a:blipFill>
            <a:blip r:embed="rId8"/>
            <a:stretch>
              <a:fillRect t="-4394" r="-1341" b="-45092"/>
            </a:stretch>
          </a:bli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01639B47-6C78-20BF-D73E-F06634F66EFB}"/>
              </a:ext>
            </a:extLst>
          </p:cNvPr>
          <p:cNvSpPr/>
          <p:nvPr/>
        </p:nvSpPr>
        <p:spPr>
          <a:xfrm>
            <a:off x="197473" y="1432900"/>
            <a:ext cx="2148280" cy="2145957"/>
          </a:xfrm>
          <a:prstGeom prst="ellipse">
            <a:avLst/>
          </a:prstGeom>
          <a:blipFill>
            <a:blip r:embed="rId9"/>
            <a:stretch>
              <a:fillRect/>
            </a:stretch>
          </a:blipFill>
          <a:ln w="76200">
            <a:solidFill>
              <a:srgbClr val="E16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8383418"/>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lIns="91440" tIns="45720" rIns="91440" bIns="45720" rtlCol="0" anchor="ctr">
            <a:normAutofit/>
          </a:bodyPr>
          <a:lstStyle/>
          <a:p>
            <a:r>
              <a:rPr lang="en-US" sz="3597" dirty="0">
                <a:solidFill>
                  <a:srgbClr val="1C5895"/>
                </a:solidFill>
                <a:latin typeface="Arial" panose="020B0604020202020204" pitchFamily="34" charset="0"/>
                <a:cs typeface="Arial" panose="020B0604020202020204" pitchFamily="34" charset="0"/>
              </a:rPr>
              <a:t>Acquisition Governance</a:t>
            </a:r>
          </a:p>
        </p:txBody>
      </p:sp>
      <p:sp>
        <p:nvSpPr>
          <p:cNvPr id="4" name="Slide Number Placeholder 3"/>
          <p:cNvSpPr>
            <a:spLocks noGrp="1"/>
          </p:cNvSpPr>
          <p:nvPr>
            <p:ph type="sldNum" sz="quarter" idx="11"/>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54FF2CC8-31EE-4DAD-9548-7E630B6EEED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126"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81A8EADA-7D26-4884-9D93-2EE79A6908B2}"/>
              </a:ext>
            </a:extLst>
          </p:cNvPr>
          <p:cNvSpPr/>
          <p:nvPr/>
        </p:nvSpPr>
        <p:spPr>
          <a:xfrm>
            <a:off x="381001" y="1210297"/>
            <a:ext cx="10969943" cy="4367349"/>
          </a:xfrm>
          <a:prstGeom prst="rect">
            <a:avLst/>
          </a:prstGeom>
        </p:spPr>
        <p:txBody>
          <a:bodyPr wrap="square">
            <a:spAutoFit/>
          </a:bodyPr>
          <a:lstStyle/>
          <a:p>
            <a:pPr marL="342900" marR="0" lvl="0" indent="-342900" algn="l" defTabSz="914400" rtl="0" eaLnBrk="1" fontAlgn="base" latinLnBrk="0" hangingPunct="1">
              <a:lnSpc>
                <a:spcPct val="80000"/>
              </a:lnSpc>
              <a:spcBef>
                <a:spcPct val="20000"/>
              </a:spcBef>
              <a:spcAft>
                <a:spcPct val="0"/>
              </a:spcAft>
              <a:buClr>
                <a:srgbClr val="000000"/>
              </a:buClr>
              <a:buSzPct val="90000"/>
              <a:buFont typeface="Wingdings" panose="05000000000000000000" pitchFamily="2" charset="2"/>
              <a:buChar char="Ø"/>
              <a:tabLst/>
              <a:defRPr/>
            </a:pPr>
            <a:r>
              <a:rPr kumimoji="0" lang="en-US" altLang="en-US" sz="1800" b="0" i="0" u="none" strike="noStrike" kern="0" cap="none" spc="0" normalizeH="0" baseline="0" noProof="0">
                <a:ln>
                  <a:noFill/>
                </a:ln>
                <a:solidFill>
                  <a:srgbClr val="000066"/>
                </a:solidFill>
                <a:effectLst/>
                <a:uLnTx/>
                <a:uFillTx/>
                <a:latin typeface="Arial"/>
                <a:ea typeface="+mn-ea"/>
                <a:cs typeface="+mn-cs"/>
              </a:rPr>
              <a:t>Competition In Contract Act (CICA)</a:t>
            </a:r>
          </a:p>
          <a:p>
            <a:pPr marL="742950" marR="0" lvl="1" indent="-285750" algn="l" defTabSz="914400" rtl="0" eaLnBrk="1" fontAlgn="base" latinLnBrk="0" hangingPunct="1">
              <a:lnSpc>
                <a:spcPct val="80000"/>
              </a:lnSpc>
              <a:spcBef>
                <a:spcPct val="20000"/>
              </a:spcBef>
              <a:spcAft>
                <a:spcPct val="0"/>
              </a:spcAft>
              <a:buClr>
                <a:srgbClr val="003366"/>
              </a:buClr>
              <a:buSzPct val="75000"/>
              <a:buFont typeface="Wingdings" panose="05000000000000000000" pitchFamily="2" charset="2"/>
              <a:buChar char="Ø"/>
              <a:tabLst/>
              <a:defRPr/>
            </a:pPr>
            <a:r>
              <a:rPr kumimoji="0" lang="en-US" altLang="en-US" sz="2200" b="0" i="0" u="none" strike="noStrike" kern="0" cap="none" spc="0" normalizeH="0" baseline="0" noProof="0">
                <a:ln>
                  <a:noFill/>
                </a:ln>
                <a:solidFill>
                  <a:srgbClr val="000066"/>
                </a:solidFill>
                <a:effectLst/>
                <a:uLnTx/>
                <a:uFillTx/>
                <a:latin typeface="Arial"/>
                <a:ea typeface="+mn-ea"/>
                <a:cs typeface="+mn-cs"/>
              </a:rPr>
              <a:t>FAR – Federal Acquisition Regulations</a:t>
            </a:r>
          </a:p>
          <a:p>
            <a:pPr marL="1143000" marR="0" lvl="2" indent="-228600" algn="l" defTabSz="914400" rtl="0" eaLnBrk="1" fontAlgn="base" latinLnBrk="0" hangingPunct="1">
              <a:lnSpc>
                <a:spcPct val="80000"/>
              </a:lnSpc>
              <a:spcBef>
                <a:spcPct val="20000"/>
              </a:spcBef>
              <a:spcAft>
                <a:spcPct val="0"/>
              </a:spcAft>
              <a:buClr>
                <a:srgbClr val="000000"/>
              </a:buClr>
              <a:buSzPct val="55000"/>
              <a:buFont typeface="Wingdings" panose="05000000000000000000" pitchFamily="2" charset="2"/>
              <a:buChar char="Ø"/>
              <a:tabLst/>
              <a:defRPr/>
            </a:pPr>
            <a:r>
              <a:rPr kumimoji="0" lang="en-US" altLang="en-US" sz="1900" b="0" i="0" u="none" strike="noStrike" kern="0" cap="none" spc="0" normalizeH="0" baseline="0" noProof="0">
                <a:ln>
                  <a:noFill/>
                </a:ln>
                <a:solidFill>
                  <a:srgbClr val="000066"/>
                </a:solidFill>
                <a:effectLst/>
                <a:uLnTx/>
                <a:uFillTx/>
                <a:latin typeface="Arial"/>
                <a:ea typeface="+mn-ea"/>
                <a:cs typeface="+mn-cs"/>
              </a:rPr>
              <a:t>Codifies uniform policies for acquisition of supplies/services for executive agencies</a:t>
            </a:r>
          </a:p>
          <a:p>
            <a:pPr marL="1143000" marR="0" lvl="2" indent="-228600" algn="l" defTabSz="914400" rtl="0" eaLnBrk="1" fontAlgn="base" latinLnBrk="0" hangingPunct="1">
              <a:lnSpc>
                <a:spcPct val="80000"/>
              </a:lnSpc>
              <a:spcBef>
                <a:spcPct val="20000"/>
              </a:spcBef>
              <a:spcAft>
                <a:spcPct val="0"/>
              </a:spcAft>
              <a:buClr>
                <a:srgbClr val="000000"/>
              </a:buClr>
              <a:buSzPct val="55000"/>
              <a:buFont typeface="Wingdings" panose="05000000000000000000" pitchFamily="2" charset="2"/>
              <a:buChar char="Ø"/>
              <a:tabLst/>
              <a:defRPr/>
            </a:pPr>
            <a:r>
              <a:rPr kumimoji="0" lang="en-US" altLang="en-US" sz="1900" b="0" i="0" u="none" strike="noStrike" kern="0" cap="none" spc="0" normalizeH="0" baseline="0" noProof="0">
                <a:ln>
                  <a:noFill/>
                </a:ln>
                <a:solidFill>
                  <a:srgbClr val="000066"/>
                </a:solidFill>
                <a:effectLst/>
                <a:uLnTx/>
                <a:uFillTx/>
                <a:latin typeface="Arial"/>
                <a:ea typeface="+mn-ea"/>
                <a:cs typeface="+mn-cs"/>
              </a:rPr>
              <a:t>52 parts – plus numerous clauses/provisions</a:t>
            </a:r>
          </a:p>
          <a:p>
            <a:pPr marL="914400" marR="0" lvl="2" indent="0" algn="l" defTabSz="914400" rtl="0" eaLnBrk="1" fontAlgn="base" latinLnBrk="0" hangingPunct="1">
              <a:lnSpc>
                <a:spcPct val="80000"/>
              </a:lnSpc>
              <a:spcBef>
                <a:spcPct val="20000"/>
              </a:spcBef>
              <a:spcAft>
                <a:spcPct val="0"/>
              </a:spcAft>
              <a:buClr>
                <a:srgbClr val="000000"/>
              </a:buClr>
              <a:buSzPct val="55000"/>
              <a:buFontTx/>
              <a:buNone/>
              <a:tabLst/>
              <a:defRPr/>
            </a:pPr>
            <a:endParaRPr kumimoji="0" lang="en-US" altLang="en-US" sz="1900" b="0" i="0" u="none" strike="noStrike" kern="0" cap="none" spc="0" normalizeH="0" baseline="0" noProof="0">
              <a:ln>
                <a:noFill/>
              </a:ln>
              <a:solidFill>
                <a:srgbClr val="000066"/>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
                <a:srgbClr val="000000"/>
              </a:buClr>
              <a:buSzPct val="90000"/>
              <a:buFont typeface="Wingdings" panose="05000000000000000000" pitchFamily="2" charset="2"/>
              <a:buChar char="Ø"/>
              <a:tabLst/>
              <a:defRPr/>
            </a:pPr>
            <a:r>
              <a:rPr kumimoji="0" lang="en-US" altLang="en-US" sz="1800" b="0" i="0" u="none" strike="noStrike" kern="0" cap="none" spc="0" normalizeH="0" baseline="0" noProof="0">
                <a:ln>
                  <a:noFill/>
                </a:ln>
                <a:solidFill>
                  <a:srgbClr val="000066"/>
                </a:solidFill>
                <a:effectLst/>
                <a:uLnTx/>
                <a:uFillTx/>
                <a:latin typeface="Arial"/>
                <a:ea typeface="+mn-ea"/>
                <a:cs typeface="+mn-cs"/>
              </a:rPr>
              <a:t>Agency FAR Supplement (i.e., NFS, DFARS, etc.)</a:t>
            </a:r>
          </a:p>
          <a:p>
            <a:pPr marL="742950" marR="0" lvl="1" indent="-285750" algn="l" defTabSz="914400" rtl="0" eaLnBrk="1" fontAlgn="base" latinLnBrk="0" hangingPunct="1">
              <a:lnSpc>
                <a:spcPct val="80000"/>
              </a:lnSpc>
              <a:spcBef>
                <a:spcPct val="20000"/>
              </a:spcBef>
              <a:spcAft>
                <a:spcPct val="0"/>
              </a:spcAft>
              <a:buClr>
                <a:srgbClr val="003366"/>
              </a:buClr>
              <a:buSzPct val="75000"/>
              <a:buFont typeface="Wingdings" panose="05000000000000000000" pitchFamily="2" charset="2"/>
              <a:buChar char="Ø"/>
              <a:tabLst/>
              <a:defRPr/>
            </a:pPr>
            <a:r>
              <a:rPr kumimoji="0" lang="en-US" altLang="en-US" sz="2200" b="0" i="0" u="none" strike="noStrike" kern="0" cap="none" spc="0" normalizeH="0" baseline="0" noProof="0">
                <a:ln>
                  <a:noFill/>
                </a:ln>
                <a:solidFill>
                  <a:srgbClr val="000066"/>
                </a:solidFill>
                <a:effectLst/>
                <a:uLnTx/>
                <a:uFillTx/>
                <a:latin typeface="Arial"/>
                <a:ea typeface="+mn-ea"/>
                <a:cs typeface="+mn-cs"/>
              </a:rPr>
              <a:t>Supplements FAR requirements to reflect unique NASA/Agency policy. Several agencies have their own internal supplement.</a:t>
            </a:r>
          </a:p>
          <a:p>
            <a:pPr marL="342900" marR="0" lvl="0" indent="-342900" algn="l" defTabSz="914400" rtl="0" eaLnBrk="1" fontAlgn="base" latinLnBrk="0" hangingPunct="1">
              <a:lnSpc>
                <a:spcPct val="80000"/>
              </a:lnSpc>
              <a:spcBef>
                <a:spcPct val="20000"/>
              </a:spcBef>
              <a:spcAft>
                <a:spcPct val="0"/>
              </a:spcAft>
              <a:buClr>
                <a:srgbClr val="000000"/>
              </a:buClr>
              <a:buSzPct val="90000"/>
              <a:buFont typeface="Wingdings" panose="05000000000000000000" pitchFamily="2" charset="2"/>
              <a:buChar char="Ø"/>
              <a:tabLst/>
              <a:defRPr/>
            </a:pPr>
            <a:endParaRPr kumimoji="0" lang="en-US" altLang="en-US" sz="1800" b="0" i="0" u="none" strike="noStrike" kern="0" cap="none" spc="0" normalizeH="0" baseline="0" noProof="0">
              <a:ln>
                <a:noFill/>
              </a:ln>
              <a:solidFill>
                <a:srgbClr val="000066"/>
              </a:solidFill>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
                <a:srgbClr val="000000"/>
              </a:buClr>
              <a:buSzPct val="90000"/>
              <a:buFont typeface="Wingdings" panose="05000000000000000000" pitchFamily="2" charset="2"/>
              <a:buChar char="Ø"/>
              <a:tabLst/>
              <a:defRPr/>
            </a:pPr>
            <a:r>
              <a:rPr kumimoji="0" lang="en-US" altLang="en-US" sz="1800" b="0" i="0" u="none" strike="noStrike" kern="0" cap="none" spc="0" normalizeH="0" baseline="0" noProof="0">
                <a:ln>
                  <a:noFill/>
                </a:ln>
                <a:solidFill>
                  <a:srgbClr val="000066"/>
                </a:solidFill>
                <a:effectLst/>
                <a:uLnTx/>
                <a:uFillTx/>
                <a:latin typeface="Arial"/>
                <a:ea typeface="+mn-ea"/>
                <a:cs typeface="+mn-cs"/>
              </a:rPr>
              <a:t>2 Code of Federal Regulations (CFR) Title 2 – Grants and Agreements</a:t>
            </a:r>
          </a:p>
          <a:p>
            <a:pPr marL="742950" marR="0" lvl="1" indent="-285750" algn="l" defTabSz="914400" rtl="0" eaLnBrk="1" fontAlgn="base" latinLnBrk="0" hangingPunct="1">
              <a:lnSpc>
                <a:spcPct val="80000"/>
              </a:lnSpc>
              <a:spcBef>
                <a:spcPct val="20000"/>
              </a:spcBef>
              <a:spcAft>
                <a:spcPct val="0"/>
              </a:spcAft>
              <a:buClr>
                <a:srgbClr val="003366"/>
              </a:buClr>
              <a:buSzPct val="75000"/>
              <a:buFont typeface="Wingdings" panose="05000000000000000000" pitchFamily="2" charset="2"/>
              <a:buChar char="Ø"/>
              <a:tabLst/>
              <a:defRPr/>
            </a:pPr>
            <a:r>
              <a:rPr kumimoji="0" lang="en-US" altLang="en-US" sz="2200" b="0" i="0" u="none" strike="noStrike" kern="0" cap="none" spc="0" normalizeH="0" baseline="0" noProof="0">
                <a:ln>
                  <a:noFill/>
                </a:ln>
                <a:solidFill>
                  <a:srgbClr val="000066"/>
                </a:solidFill>
                <a:effectLst/>
                <a:uLnTx/>
                <a:uFillTx/>
                <a:latin typeface="Arial"/>
                <a:ea typeface="+mn-ea"/>
                <a:cs typeface="+mn-cs"/>
              </a:rPr>
              <a:t>2 CFR 200.24: Cooperative Agreement</a:t>
            </a:r>
          </a:p>
          <a:p>
            <a:pPr marL="742950" marR="0" lvl="1" indent="-285750" algn="l" defTabSz="914400" rtl="0" eaLnBrk="1" fontAlgn="base" latinLnBrk="0" hangingPunct="1">
              <a:lnSpc>
                <a:spcPct val="80000"/>
              </a:lnSpc>
              <a:spcBef>
                <a:spcPct val="20000"/>
              </a:spcBef>
              <a:spcAft>
                <a:spcPct val="0"/>
              </a:spcAft>
              <a:buClr>
                <a:srgbClr val="003366"/>
              </a:buClr>
              <a:buSzPct val="75000"/>
              <a:buFont typeface="Wingdings" panose="05000000000000000000" pitchFamily="2" charset="2"/>
              <a:buChar char="Ø"/>
              <a:tabLst/>
              <a:defRPr/>
            </a:pPr>
            <a:r>
              <a:rPr kumimoji="0" lang="en-US" altLang="en-US" sz="2200" b="0" i="0" u="none" strike="noStrike" kern="0" cap="none" spc="0" normalizeH="0" baseline="0" noProof="0">
                <a:ln>
                  <a:noFill/>
                </a:ln>
                <a:solidFill>
                  <a:srgbClr val="000066"/>
                </a:solidFill>
                <a:effectLst/>
                <a:uLnTx/>
                <a:uFillTx/>
                <a:latin typeface="Arial"/>
                <a:ea typeface="+mn-ea"/>
                <a:cs typeface="+mn-cs"/>
              </a:rPr>
              <a:t>2 CFR 200.51: Grant Agreement</a:t>
            </a:r>
          </a:p>
          <a:p>
            <a:pPr marL="342900" marR="0" lvl="0" indent="-342900" algn="l" defTabSz="914400" rtl="0" eaLnBrk="1" fontAlgn="base" latinLnBrk="0" hangingPunct="1">
              <a:lnSpc>
                <a:spcPct val="80000"/>
              </a:lnSpc>
              <a:spcBef>
                <a:spcPct val="20000"/>
              </a:spcBef>
              <a:spcAft>
                <a:spcPct val="0"/>
              </a:spcAft>
              <a:buClr>
                <a:srgbClr val="000000"/>
              </a:buClr>
              <a:buSzPct val="90000"/>
              <a:buFont typeface="Wingdings" panose="05000000000000000000" pitchFamily="2" charset="2"/>
              <a:buChar char="Ø"/>
              <a:tabLst/>
              <a:defRPr/>
            </a:pPr>
            <a:endParaRPr kumimoji="0" lang="en-US" altLang="en-US" sz="1800" b="0" i="0" u="none" strike="noStrike" kern="0" cap="none" spc="0" normalizeH="0" baseline="0" noProof="0">
              <a:ln>
                <a:noFill/>
              </a:ln>
              <a:solidFill>
                <a:srgbClr val="000066"/>
              </a:solidFill>
              <a:effectLst/>
              <a:uLnTx/>
              <a:uFillTx/>
              <a:latin typeface="Arial"/>
              <a:ea typeface="+mn-ea"/>
              <a:cs typeface="+mn-cs"/>
            </a:endParaRPr>
          </a:p>
        </p:txBody>
      </p:sp>
      <p:sp>
        <p:nvSpPr>
          <p:cNvPr id="10" name="Content Placeholder 3">
            <a:extLst>
              <a:ext uri="{FF2B5EF4-FFF2-40B4-BE49-F238E27FC236}">
                <a16:creationId xmlns:a16="http://schemas.microsoft.com/office/drawing/2014/main" id="{497DF401-E130-8844-B65C-0EF320799C1C}"/>
              </a:ext>
            </a:extLst>
          </p:cNvPr>
          <p:cNvSpPr txBox="1">
            <a:spLocks/>
          </p:cNvSpPr>
          <p:nvPr/>
        </p:nvSpPr>
        <p:spPr>
          <a:xfrm>
            <a:off x="227953" y="1048423"/>
            <a:ext cx="10969943" cy="4918409"/>
          </a:xfrm>
          <a:prstGeom prst="rect">
            <a:avLst/>
          </a:prstGeom>
          <a:solidFill>
            <a:sysClr val="window" lastClr="FFFFFF"/>
          </a:solidFill>
          <a:ln w="12700" cap="flat" cmpd="sng" algn="ctr">
            <a:noFill/>
            <a:prstDash val="solid"/>
            <a:miter lim="800000"/>
            <a:headEnd/>
            <a:tailEnd/>
          </a:ln>
          <a:effectLst/>
        </p:spPr>
        <p:txBody>
          <a:bodyPr vert="horz" lIns="46572" tIns="46572" rIns="46572" bIns="46572" rtlCol="0">
            <a:prstTxWarp prst="textNoShape">
              <a:avLst/>
            </a:prstTxWarp>
            <a:noAutofit/>
          </a:bodyPr>
          <a:lstStyle>
            <a:defPPr>
              <a:defRPr lang="en-US"/>
            </a:defPPr>
            <a:lvl1pPr marL="228531" marR="0" indent="-457200" defTabSz="457063" fontAlgn="auto">
              <a:lnSpc>
                <a:spcPct val="100000"/>
              </a:lnSpc>
              <a:spcBef>
                <a:spcPts val="300"/>
              </a:spcBef>
              <a:spcAft>
                <a:spcPts val="300"/>
              </a:spcAft>
              <a:buClr>
                <a:srgbClr val="4472C4"/>
              </a:buClr>
              <a:buSzPct val="80000"/>
              <a:buFont typeface="Wingdings" pitchFamily="2" charset="2"/>
              <a:buChar char="v"/>
              <a:tabLst/>
              <a:defRPr sz="2800">
                <a:solidFill>
                  <a:srgbClr val="E7E6E6">
                    <a:lumMod val="10000"/>
                  </a:srgbClr>
                </a:solidFill>
              </a:defRPr>
            </a:lvl1pPr>
            <a:lvl2pPr marL="685594" marR="0" lvl="1" indent="-457200" defTabSz="457063" fontAlgn="auto">
              <a:lnSpc>
                <a:spcPct val="100000"/>
              </a:lnSpc>
              <a:spcBef>
                <a:spcPts val="300"/>
              </a:spcBef>
              <a:spcAft>
                <a:spcPts val="300"/>
              </a:spcAft>
              <a:buClr>
                <a:srgbClr val="4472C4"/>
              </a:buClr>
              <a:buSzPct val="80000"/>
              <a:buFont typeface="Wingdings" pitchFamily="2" charset="2"/>
              <a:buChar char="v"/>
              <a:tabLst/>
              <a:defRPr sz="2400">
                <a:solidFill>
                  <a:srgbClr val="E7E6E6">
                    <a:lumMod val="10000"/>
                  </a:srgbClr>
                </a:solidFill>
              </a:defRPr>
            </a:lvl2pPr>
            <a:lvl3pPr marL="1142657" marR="0" lvl="2" indent="-228531" defTabSz="457063" fontAlgn="auto">
              <a:lnSpc>
                <a:spcPct val="90000"/>
              </a:lnSpc>
              <a:spcBef>
                <a:spcPts val="1000"/>
              </a:spcBef>
              <a:spcAft>
                <a:spcPts val="0"/>
              </a:spcAft>
              <a:buClr>
                <a:srgbClr val="ED7D31"/>
              </a:buClr>
              <a:buSzPct val="80000"/>
              <a:buFont typeface="Wingdings" panose="05000000000000000000" pitchFamily="2" charset="2"/>
              <a:buChar char="§"/>
              <a:tabLst/>
              <a:defRPr sz="1999">
                <a:solidFill>
                  <a:schemeClr val="dk1"/>
                </a:solidFill>
              </a:defRPr>
            </a:lvl3pPr>
            <a:lvl4pPr marL="1599720" marR="0" indent="-228531" defTabSz="457063" fontAlgn="auto">
              <a:lnSpc>
                <a:spcPct val="90000"/>
              </a:lnSpc>
              <a:spcBef>
                <a:spcPts val="1000"/>
              </a:spcBef>
              <a:spcAft>
                <a:spcPts val="0"/>
              </a:spcAft>
              <a:buClr>
                <a:srgbClr val="ED7D31"/>
              </a:buClr>
              <a:buSzPct val="80000"/>
              <a:buFont typeface="Arial" panose="020B0604020202020204" pitchFamily="34" charset="0"/>
              <a:buChar char="•"/>
              <a:tabLst/>
              <a:defRPr sz="1799">
                <a:solidFill>
                  <a:schemeClr val="dk1"/>
                </a:solidFill>
              </a:defRPr>
            </a:lvl4pPr>
            <a:lvl5pPr marL="2056783" indent="-228531" defTabSz="914126">
              <a:lnSpc>
                <a:spcPct val="90000"/>
              </a:lnSpc>
              <a:spcBef>
                <a:spcPts val="500"/>
              </a:spcBef>
              <a:buFont typeface="Arial" panose="020B0604020202020204" pitchFamily="34" charset="0"/>
              <a:buChar char="•"/>
              <a:defRPr sz="1799">
                <a:solidFill>
                  <a:schemeClr val="dk1"/>
                </a:solidFill>
              </a:defRPr>
            </a:lvl5pPr>
            <a:lvl6pPr marL="2513846" indent="-228531" defTabSz="914126">
              <a:lnSpc>
                <a:spcPct val="90000"/>
              </a:lnSpc>
              <a:spcBef>
                <a:spcPts val="500"/>
              </a:spcBef>
              <a:buFont typeface="Arial" panose="020B0604020202020204" pitchFamily="34" charset="0"/>
              <a:buChar char="•"/>
              <a:defRPr sz="1799">
                <a:solidFill>
                  <a:schemeClr val="dk1"/>
                </a:solidFill>
              </a:defRPr>
            </a:lvl6pPr>
            <a:lvl7pPr marL="2970908" indent="-228531" defTabSz="914126">
              <a:lnSpc>
                <a:spcPct val="90000"/>
              </a:lnSpc>
              <a:spcBef>
                <a:spcPts val="500"/>
              </a:spcBef>
              <a:buFont typeface="Arial" panose="020B0604020202020204" pitchFamily="34" charset="0"/>
              <a:buChar char="•"/>
              <a:defRPr sz="1799">
                <a:solidFill>
                  <a:schemeClr val="dk1"/>
                </a:solidFill>
              </a:defRPr>
            </a:lvl7pPr>
            <a:lvl8pPr marL="3427971" indent="-228531" defTabSz="914126">
              <a:lnSpc>
                <a:spcPct val="90000"/>
              </a:lnSpc>
              <a:spcBef>
                <a:spcPts val="500"/>
              </a:spcBef>
              <a:buFont typeface="Arial" panose="020B0604020202020204" pitchFamily="34" charset="0"/>
              <a:buChar char="•"/>
              <a:defRPr sz="1799">
                <a:solidFill>
                  <a:schemeClr val="dk1"/>
                </a:solidFill>
              </a:defRPr>
            </a:lvl8pPr>
            <a:lvl9pPr marL="3885034" indent="-228531" defTabSz="914126">
              <a:lnSpc>
                <a:spcPct val="90000"/>
              </a:lnSpc>
              <a:spcBef>
                <a:spcPts val="500"/>
              </a:spcBef>
              <a:buFont typeface="Arial" panose="020B0604020202020204" pitchFamily="34" charset="0"/>
              <a:buChar char="•"/>
              <a:defRPr sz="1799">
                <a:solidFill>
                  <a:schemeClr val="dk1"/>
                </a:solidFill>
              </a:defRPr>
            </a:lvl9pPr>
          </a:lstStyle>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8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Competition In Contract Act (CICA)</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FAR – Federal Acquisition Regulations</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altLang="en-US" sz="1999" b="0" i="0" u="none" strike="noStrike" kern="1200" cap="none" spc="0" normalizeH="0" baseline="0" noProof="0">
                <a:ln>
                  <a:noFill/>
                </a:ln>
                <a:solidFill>
                  <a:prstClr val="black"/>
                </a:solidFill>
                <a:effectLst/>
                <a:uLnTx/>
                <a:uFillTx/>
                <a:latin typeface="Arial" panose="020B0604020202020204"/>
                <a:ea typeface="+mn-ea"/>
                <a:cs typeface="+mn-cs"/>
              </a:rPr>
              <a:t>Codifies uniform policies for acquisition of supplies/services for executive agencies</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altLang="en-US" sz="1999" b="0" i="0" u="none" strike="noStrike" kern="1200" cap="none" spc="0" normalizeH="0" baseline="0" noProof="0">
                <a:ln>
                  <a:noFill/>
                </a:ln>
                <a:solidFill>
                  <a:prstClr val="black"/>
                </a:solidFill>
                <a:effectLst/>
                <a:uLnTx/>
                <a:uFillTx/>
                <a:latin typeface="Arial" panose="020B0604020202020204"/>
                <a:ea typeface="+mn-ea"/>
                <a:cs typeface="+mn-cs"/>
              </a:rPr>
              <a:t>52 parts – plus numerous clauses/provisions</a:t>
            </a:r>
          </a:p>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8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Agency FAR Supplement (i.e., NFS, DFARS, etc.)</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Supplements FAR requirements to reflect unique NASA/Agency policy. Several agencies have their own internal supplement.</a:t>
            </a:r>
          </a:p>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8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2 Code of Federal Regulations (CFR) Title 2 – Grants and Agreements</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2 CFR 200.24: Cooperative Agreement</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2 CFR 200.51: Grant Agreement</a:t>
            </a:r>
          </a:p>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endParaRPr kumimoji="0" lang="en-US" sz="2800" b="0" i="0" u="none" strike="noStrike" kern="1200" cap="none" spc="0" normalizeH="0" baseline="0" noProof="0">
              <a:ln>
                <a:noFill/>
              </a:ln>
              <a:solidFill>
                <a:srgbClr val="E7E6E6">
                  <a:lumMod val="1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461212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953" y="109176"/>
            <a:ext cx="10969943" cy="715962"/>
          </a:xfrm>
          <a:noFill/>
          <a:ln>
            <a:noFill/>
          </a:ln>
        </p:spPr>
        <p:txBody>
          <a:bodyPr vert="horz" lIns="91440" tIns="45720" rIns="91440" bIns="45720" rtlCol="0" anchor="ctr">
            <a:normAutofit/>
          </a:bodyPr>
          <a:lstStyle/>
          <a:p>
            <a:r>
              <a:rPr lang="en-US" sz="3597" dirty="0">
                <a:solidFill>
                  <a:srgbClr val="1C5895"/>
                </a:solidFill>
                <a:latin typeface="Arial" panose="020B0604020202020204" pitchFamily="34" charset="0"/>
                <a:cs typeface="Arial" panose="020B0604020202020204" pitchFamily="34" charset="0"/>
              </a:rPr>
              <a:t>Acquisition Process</a:t>
            </a:r>
          </a:p>
        </p:txBody>
      </p:sp>
      <p:sp>
        <p:nvSpPr>
          <p:cNvPr id="4" name="Slide Number Placeholder 3"/>
          <p:cNvSpPr>
            <a:spLocks noGrp="1"/>
          </p:cNvSpPr>
          <p:nvPr>
            <p:ph type="sldNum" sz="quarter" idx="11"/>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54FF2CC8-31EE-4DAD-9548-7E630B6EEED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126"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Content Placeholder 3">
            <a:extLst>
              <a:ext uri="{FF2B5EF4-FFF2-40B4-BE49-F238E27FC236}">
                <a16:creationId xmlns:a16="http://schemas.microsoft.com/office/drawing/2014/main" id="{DDB0A226-5481-A943-8C5A-DE53066379CE}"/>
              </a:ext>
            </a:extLst>
          </p:cNvPr>
          <p:cNvSpPr txBox="1">
            <a:spLocks/>
          </p:cNvSpPr>
          <p:nvPr/>
        </p:nvSpPr>
        <p:spPr>
          <a:xfrm>
            <a:off x="228601" y="914400"/>
            <a:ext cx="10969295" cy="5029200"/>
          </a:xfrm>
          <a:prstGeom prst="rect">
            <a:avLst/>
          </a:prstGeom>
          <a:solidFill>
            <a:sysClr val="window" lastClr="FFFFFF"/>
          </a:solidFill>
          <a:ln w="12700" cap="flat" cmpd="sng" algn="ctr">
            <a:noFill/>
            <a:prstDash val="solid"/>
            <a:miter lim="800000"/>
            <a:headEnd/>
            <a:tailEnd/>
          </a:ln>
          <a:effectLst/>
        </p:spPr>
        <p:txBody>
          <a:bodyPr vert="horz" lIns="46572" tIns="46572" rIns="46572" bIns="46572" rtlCol="0">
            <a:prstTxWarp prst="textNoShape">
              <a:avLst/>
            </a:prstTxWarp>
            <a:noAutofit/>
          </a:bodyPr>
          <a:lstStyle>
            <a:defPPr>
              <a:defRPr lang="en-US"/>
            </a:defPPr>
            <a:lvl1pPr marL="228531" marR="0" indent="-457200" defTabSz="457063" fontAlgn="auto">
              <a:lnSpc>
                <a:spcPct val="100000"/>
              </a:lnSpc>
              <a:spcBef>
                <a:spcPts val="300"/>
              </a:spcBef>
              <a:spcAft>
                <a:spcPts val="300"/>
              </a:spcAft>
              <a:buClr>
                <a:srgbClr val="4472C4"/>
              </a:buClr>
              <a:buSzPct val="80000"/>
              <a:buFont typeface="Wingdings" pitchFamily="2" charset="2"/>
              <a:buChar char="v"/>
              <a:tabLst/>
              <a:defRPr sz="2800">
                <a:solidFill>
                  <a:srgbClr val="E7E6E6">
                    <a:lumMod val="10000"/>
                  </a:srgbClr>
                </a:solidFill>
              </a:defRPr>
            </a:lvl1pPr>
            <a:lvl2pPr marL="685594" marR="0" lvl="1" indent="-457200" defTabSz="457063" fontAlgn="auto">
              <a:lnSpc>
                <a:spcPct val="100000"/>
              </a:lnSpc>
              <a:spcBef>
                <a:spcPts val="300"/>
              </a:spcBef>
              <a:spcAft>
                <a:spcPts val="300"/>
              </a:spcAft>
              <a:buClr>
                <a:srgbClr val="4472C4"/>
              </a:buClr>
              <a:buSzPct val="80000"/>
              <a:buFont typeface="Wingdings" pitchFamily="2" charset="2"/>
              <a:buChar char="v"/>
              <a:tabLst/>
              <a:defRPr sz="2400">
                <a:solidFill>
                  <a:srgbClr val="E7E6E6">
                    <a:lumMod val="10000"/>
                  </a:srgbClr>
                </a:solidFill>
              </a:defRPr>
            </a:lvl2pPr>
            <a:lvl3pPr marL="1142657" marR="0" lvl="2" indent="-228531" defTabSz="457063" fontAlgn="auto">
              <a:lnSpc>
                <a:spcPct val="90000"/>
              </a:lnSpc>
              <a:spcBef>
                <a:spcPts val="1000"/>
              </a:spcBef>
              <a:spcAft>
                <a:spcPts val="0"/>
              </a:spcAft>
              <a:buClr>
                <a:srgbClr val="ED7D31"/>
              </a:buClr>
              <a:buSzPct val="80000"/>
              <a:buFont typeface="Wingdings" panose="05000000000000000000" pitchFamily="2" charset="2"/>
              <a:buChar char="§"/>
              <a:tabLst/>
              <a:defRPr sz="1999">
                <a:solidFill>
                  <a:schemeClr val="dk1"/>
                </a:solidFill>
              </a:defRPr>
            </a:lvl3pPr>
            <a:lvl4pPr marL="1599720" marR="0" indent="-228531" defTabSz="457063" fontAlgn="auto">
              <a:lnSpc>
                <a:spcPct val="90000"/>
              </a:lnSpc>
              <a:spcBef>
                <a:spcPts val="1000"/>
              </a:spcBef>
              <a:spcAft>
                <a:spcPts val="0"/>
              </a:spcAft>
              <a:buClr>
                <a:srgbClr val="ED7D31"/>
              </a:buClr>
              <a:buSzPct val="80000"/>
              <a:buFont typeface="Arial" panose="020B0604020202020204" pitchFamily="34" charset="0"/>
              <a:buChar char="•"/>
              <a:tabLst/>
              <a:defRPr sz="1799">
                <a:solidFill>
                  <a:schemeClr val="dk1"/>
                </a:solidFill>
              </a:defRPr>
            </a:lvl4pPr>
            <a:lvl5pPr marL="2056783" indent="-228531" defTabSz="914126">
              <a:lnSpc>
                <a:spcPct val="90000"/>
              </a:lnSpc>
              <a:spcBef>
                <a:spcPts val="500"/>
              </a:spcBef>
              <a:buFont typeface="Arial" panose="020B0604020202020204" pitchFamily="34" charset="0"/>
              <a:buChar char="•"/>
              <a:defRPr sz="1799">
                <a:solidFill>
                  <a:schemeClr val="dk1"/>
                </a:solidFill>
              </a:defRPr>
            </a:lvl5pPr>
            <a:lvl6pPr marL="2513846" indent="-228531" defTabSz="914126">
              <a:lnSpc>
                <a:spcPct val="90000"/>
              </a:lnSpc>
              <a:spcBef>
                <a:spcPts val="500"/>
              </a:spcBef>
              <a:buFont typeface="Arial" panose="020B0604020202020204" pitchFamily="34" charset="0"/>
              <a:buChar char="•"/>
              <a:defRPr sz="1799">
                <a:solidFill>
                  <a:schemeClr val="dk1"/>
                </a:solidFill>
              </a:defRPr>
            </a:lvl6pPr>
            <a:lvl7pPr marL="2970908" indent="-228531" defTabSz="914126">
              <a:lnSpc>
                <a:spcPct val="90000"/>
              </a:lnSpc>
              <a:spcBef>
                <a:spcPts val="500"/>
              </a:spcBef>
              <a:buFont typeface="Arial" panose="020B0604020202020204" pitchFamily="34" charset="0"/>
              <a:buChar char="•"/>
              <a:defRPr sz="1799">
                <a:solidFill>
                  <a:schemeClr val="dk1"/>
                </a:solidFill>
              </a:defRPr>
            </a:lvl7pPr>
            <a:lvl8pPr marL="3427971" indent="-228531" defTabSz="914126">
              <a:lnSpc>
                <a:spcPct val="90000"/>
              </a:lnSpc>
              <a:spcBef>
                <a:spcPts val="500"/>
              </a:spcBef>
              <a:buFont typeface="Arial" panose="020B0604020202020204" pitchFamily="34" charset="0"/>
              <a:buChar char="•"/>
              <a:defRPr sz="1799">
                <a:solidFill>
                  <a:schemeClr val="dk1"/>
                </a:solidFill>
              </a:defRPr>
            </a:lvl8pPr>
            <a:lvl9pPr marL="3885034" indent="-228531" defTabSz="914126">
              <a:lnSpc>
                <a:spcPct val="90000"/>
              </a:lnSpc>
              <a:spcBef>
                <a:spcPts val="500"/>
              </a:spcBef>
              <a:buFont typeface="Arial" panose="020B0604020202020204" pitchFamily="34" charset="0"/>
              <a:buChar char="•"/>
              <a:defRPr sz="1799">
                <a:solidFill>
                  <a:schemeClr val="dk1"/>
                </a:solidFill>
              </a:defRPr>
            </a:lvl9pPr>
          </a:lstStyle>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8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Fundamentals of the Acquisition Process</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Define Requirement</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Prepare Statement of Objectives (SOO), Statement of Work (SOW) or Performance-based Work Statement (PWS) </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Obtain funding </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Perform market research</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Determine acquisition strategy</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Procurement/Contracting Process (negotiations/award)</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Performance</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Closeout</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Deliverables</a:t>
            </a:r>
          </a:p>
        </p:txBody>
      </p:sp>
    </p:spTree>
    <p:extLst>
      <p:ext uri="{BB962C8B-B14F-4D97-AF65-F5344CB8AC3E}">
        <p14:creationId xmlns:p14="http://schemas.microsoft.com/office/powerpoint/2010/main" val="36574685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2D020F-4F9C-9FD5-5DEB-F5C41B19FEDB}"/>
              </a:ext>
            </a:extLst>
          </p:cNvPr>
          <p:cNvSpPr>
            <a:spLocks noGrp="1"/>
          </p:cNvSpPr>
          <p:nvPr>
            <p:ph type="dt" sz="half" idx="10"/>
          </p:nvPr>
        </p:nvSpPr>
        <p:spPr/>
        <p:txBody>
          <a:bodyPr/>
          <a:lstStyle/>
          <a:p>
            <a:fld id="{3648A1E6-41B5-204C-8094-C7604AD9C07D}" type="datetime1">
              <a:rPr lang="en-US" smtClean="0"/>
              <a:t>1/24/2024</a:t>
            </a:fld>
            <a:endParaRPr lang="en-US"/>
          </a:p>
        </p:txBody>
      </p:sp>
      <p:sp>
        <p:nvSpPr>
          <p:cNvPr id="5" name="Slide Number Placeholder 4">
            <a:extLst>
              <a:ext uri="{FF2B5EF4-FFF2-40B4-BE49-F238E27FC236}">
                <a16:creationId xmlns:a16="http://schemas.microsoft.com/office/drawing/2014/main" id="{00DCF0DE-D64E-E48A-EC32-A147B651BCF8}"/>
              </a:ext>
            </a:extLst>
          </p:cNvPr>
          <p:cNvSpPr>
            <a:spLocks noGrp="1"/>
          </p:cNvSpPr>
          <p:nvPr>
            <p:ph type="sldNum" sz="quarter" idx="12"/>
          </p:nvPr>
        </p:nvSpPr>
        <p:spPr/>
        <p:txBody>
          <a:bodyPr/>
          <a:lstStyle/>
          <a:p>
            <a:fld id="{263128EE-7642-5C47-9EB5-08C64870C480}" type="slidenum">
              <a:rPr lang="en-US" smtClean="0"/>
              <a:t>4</a:t>
            </a:fld>
            <a:endParaRPr lang="en-US"/>
          </a:p>
        </p:txBody>
      </p:sp>
      <p:pic>
        <p:nvPicPr>
          <p:cNvPr id="7" name="Picture 6">
            <a:extLst>
              <a:ext uri="{FF2B5EF4-FFF2-40B4-BE49-F238E27FC236}">
                <a16:creationId xmlns:a16="http://schemas.microsoft.com/office/drawing/2014/main" id="{E18B72CC-B110-9F4A-6C77-08C4A74AFBAD}"/>
              </a:ext>
            </a:extLst>
          </p:cNvPr>
          <p:cNvPicPr>
            <a:picLocks noChangeAspect="1"/>
          </p:cNvPicPr>
          <p:nvPr/>
        </p:nvPicPr>
        <p:blipFill>
          <a:blip r:embed="rId2"/>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D41A136-F469-4266-1534-DA24C0A405A5}"/>
              </a:ext>
            </a:extLst>
          </p:cNvPr>
          <p:cNvSpPr txBox="1"/>
          <p:nvPr/>
        </p:nvSpPr>
        <p:spPr>
          <a:xfrm>
            <a:off x="11718525" y="6488667"/>
            <a:ext cx="239697" cy="276999"/>
          </a:xfrm>
          <a:prstGeom prst="rect">
            <a:avLst/>
          </a:prstGeom>
          <a:noFill/>
        </p:spPr>
        <p:txBody>
          <a:bodyPr wrap="square" rtlCol="0">
            <a:spAutoFit/>
          </a:bodyPr>
          <a:lstStyle/>
          <a:p>
            <a:r>
              <a:rPr lang="en-US" sz="1200" dirty="0"/>
              <a:t>4</a:t>
            </a:r>
          </a:p>
        </p:txBody>
      </p:sp>
    </p:spTree>
    <p:extLst>
      <p:ext uri="{BB962C8B-B14F-4D97-AF65-F5344CB8AC3E}">
        <p14:creationId xmlns:p14="http://schemas.microsoft.com/office/powerpoint/2010/main" val="3851545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1230084" y="22914"/>
            <a:ext cx="961916" cy="802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227953" y="109176"/>
            <a:ext cx="10969943" cy="715962"/>
          </a:xfrm>
          <a:noFill/>
          <a:ln>
            <a:noFill/>
          </a:ln>
        </p:spPr>
        <p:txBody>
          <a:bodyPr vert="horz" lIns="91440" tIns="45720" rIns="91440" bIns="45720" rtlCol="0" anchor="ctr">
            <a:normAutofit/>
          </a:bodyPr>
          <a:lstStyle/>
          <a:p>
            <a:r>
              <a:rPr lang="en-US" sz="3597" dirty="0">
                <a:solidFill>
                  <a:srgbClr val="1C5895"/>
                </a:solidFill>
                <a:latin typeface="Arial" panose="020B0604020202020204" pitchFamily="34" charset="0"/>
                <a:cs typeface="Arial" panose="020B0604020202020204" pitchFamily="34" charset="0"/>
              </a:rPr>
              <a:t>Takeaways</a:t>
            </a:r>
          </a:p>
        </p:txBody>
      </p:sp>
      <p:sp>
        <p:nvSpPr>
          <p:cNvPr id="4" name="Slide Number Placeholder 3"/>
          <p:cNvSpPr>
            <a:spLocks noGrp="1"/>
          </p:cNvSpPr>
          <p:nvPr>
            <p:ph type="sldNum" sz="quarter" idx="11"/>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54FF2CC8-31EE-4DAD-9548-7E630B6EEED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126"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Content Placeholder 3">
            <a:extLst>
              <a:ext uri="{FF2B5EF4-FFF2-40B4-BE49-F238E27FC236}">
                <a16:creationId xmlns:a16="http://schemas.microsoft.com/office/drawing/2014/main" id="{DDB0A226-5481-A943-8C5A-DE53066379CE}"/>
              </a:ext>
            </a:extLst>
          </p:cNvPr>
          <p:cNvSpPr txBox="1">
            <a:spLocks/>
          </p:cNvSpPr>
          <p:nvPr/>
        </p:nvSpPr>
        <p:spPr>
          <a:xfrm>
            <a:off x="240735" y="825138"/>
            <a:ext cx="10969943" cy="5194662"/>
          </a:xfrm>
          <a:prstGeom prst="rect">
            <a:avLst/>
          </a:prstGeom>
          <a:solidFill>
            <a:sysClr val="window" lastClr="FFFFFF"/>
          </a:solidFill>
          <a:ln w="12700" cap="flat" cmpd="sng" algn="ctr">
            <a:noFill/>
            <a:prstDash val="solid"/>
            <a:miter lim="800000"/>
            <a:headEnd/>
            <a:tailEnd/>
          </a:ln>
          <a:effectLst/>
        </p:spPr>
        <p:txBody>
          <a:bodyPr vert="horz" lIns="46572" tIns="46572" rIns="46572" bIns="46572" rtlCol="0">
            <a:prstTxWarp prst="textNoShape">
              <a:avLst/>
            </a:prstTxWarp>
            <a:noAutofit/>
          </a:bodyPr>
          <a:lstStyle>
            <a:defPPr>
              <a:defRPr lang="en-US"/>
            </a:defPPr>
            <a:lvl1pPr marL="228531" marR="0" indent="-457200" defTabSz="457063" fontAlgn="auto">
              <a:lnSpc>
                <a:spcPct val="100000"/>
              </a:lnSpc>
              <a:spcBef>
                <a:spcPts val="300"/>
              </a:spcBef>
              <a:spcAft>
                <a:spcPts val="300"/>
              </a:spcAft>
              <a:buClr>
                <a:srgbClr val="4472C4"/>
              </a:buClr>
              <a:buSzPct val="80000"/>
              <a:buFont typeface="Wingdings" pitchFamily="2" charset="2"/>
              <a:buChar char="v"/>
              <a:tabLst/>
              <a:defRPr sz="2800">
                <a:solidFill>
                  <a:srgbClr val="E7E6E6">
                    <a:lumMod val="10000"/>
                  </a:srgbClr>
                </a:solidFill>
              </a:defRPr>
            </a:lvl1pPr>
            <a:lvl2pPr marL="685594" marR="0" lvl="1" indent="-457200" defTabSz="457063" fontAlgn="auto">
              <a:lnSpc>
                <a:spcPct val="100000"/>
              </a:lnSpc>
              <a:spcBef>
                <a:spcPts val="300"/>
              </a:spcBef>
              <a:spcAft>
                <a:spcPts val="300"/>
              </a:spcAft>
              <a:buClr>
                <a:srgbClr val="4472C4"/>
              </a:buClr>
              <a:buSzPct val="80000"/>
              <a:buFont typeface="Wingdings" pitchFamily="2" charset="2"/>
              <a:buChar char="v"/>
              <a:tabLst/>
              <a:defRPr sz="2400">
                <a:solidFill>
                  <a:srgbClr val="E7E6E6">
                    <a:lumMod val="10000"/>
                  </a:srgbClr>
                </a:solidFill>
              </a:defRPr>
            </a:lvl2pPr>
            <a:lvl3pPr marL="1142657" marR="0" indent="-228531" defTabSz="457063" fontAlgn="auto">
              <a:lnSpc>
                <a:spcPct val="90000"/>
              </a:lnSpc>
              <a:spcBef>
                <a:spcPts val="1000"/>
              </a:spcBef>
              <a:spcAft>
                <a:spcPts val="0"/>
              </a:spcAft>
              <a:buClr>
                <a:srgbClr val="ED7D31"/>
              </a:buClr>
              <a:buSzPct val="80000"/>
              <a:buFont typeface="Wingdings" panose="05000000000000000000" pitchFamily="2" charset="2"/>
              <a:buChar char="§"/>
              <a:tabLst/>
              <a:defRPr sz="1999">
                <a:solidFill>
                  <a:schemeClr val="dk1"/>
                </a:solidFill>
              </a:defRPr>
            </a:lvl3pPr>
            <a:lvl4pPr marL="1599720" marR="0" indent="-228531" defTabSz="457063" fontAlgn="auto">
              <a:lnSpc>
                <a:spcPct val="90000"/>
              </a:lnSpc>
              <a:spcBef>
                <a:spcPts val="1000"/>
              </a:spcBef>
              <a:spcAft>
                <a:spcPts val="0"/>
              </a:spcAft>
              <a:buClr>
                <a:srgbClr val="ED7D31"/>
              </a:buClr>
              <a:buSzPct val="80000"/>
              <a:buFont typeface="Arial" panose="020B0604020202020204" pitchFamily="34" charset="0"/>
              <a:buChar char="•"/>
              <a:tabLst/>
              <a:defRPr sz="1799">
                <a:solidFill>
                  <a:schemeClr val="dk1"/>
                </a:solidFill>
              </a:defRPr>
            </a:lvl4pPr>
            <a:lvl5pPr marL="2056783" indent="-228531" defTabSz="914126">
              <a:lnSpc>
                <a:spcPct val="90000"/>
              </a:lnSpc>
              <a:spcBef>
                <a:spcPts val="500"/>
              </a:spcBef>
              <a:buFont typeface="Arial" panose="020B0604020202020204" pitchFamily="34" charset="0"/>
              <a:buChar char="•"/>
              <a:defRPr sz="1799">
                <a:solidFill>
                  <a:schemeClr val="dk1"/>
                </a:solidFill>
              </a:defRPr>
            </a:lvl5pPr>
            <a:lvl6pPr marL="2513846" indent="-228531" defTabSz="914126">
              <a:lnSpc>
                <a:spcPct val="90000"/>
              </a:lnSpc>
              <a:spcBef>
                <a:spcPts val="500"/>
              </a:spcBef>
              <a:buFont typeface="Arial" panose="020B0604020202020204" pitchFamily="34" charset="0"/>
              <a:buChar char="•"/>
              <a:defRPr sz="1799">
                <a:solidFill>
                  <a:schemeClr val="dk1"/>
                </a:solidFill>
              </a:defRPr>
            </a:lvl6pPr>
            <a:lvl7pPr marL="2970908" indent="-228531" defTabSz="914126">
              <a:lnSpc>
                <a:spcPct val="90000"/>
              </a:lnSpc>
              <a:spcBef>
                <a:spcPts val="500"/>
              </a:spcBef>
              <a:buFont typeface="Arial" panose="020B0604020202020204" pitchFamily="34" charset="0"/>
              <a:buChar char="•"/>
              <a:defRPr sz="1799">
                <a:solidFill>
                  <a:schemeClr val="dk1"/>
                </a:solidFill>
              </a:defRPr>
            </a:lvl7pPr>
            <a:lvl8pPr marL="3427971" indent="-228531" defTabSz="914126">
              <a:lnSpc>
                <a:spcPct val="90000"/>
              </a:lnSpc>
              <a:spcBef>
                <a:spcPts val="500"/>
              </a:spcBef>
              <a:buFont typeface="Arial" panose="020B0604020202020204" pitchFamily="34" charset="0"/>
              <a:buChar char="•"/>
              <a:defRPr sz="1799">
                <a:solidFill>
                  <a:schemeClr val="dk1"/>
                </a:solidFill>
              </a:defRPr>
            </a:lvl8pPr>
            <a:lvl9pPr marL="3885034" indent="-228531" defTabSz="914126">
              <a:lnSpc>
                <a:spcPct val="90000"/>
              </a:lnSpc>
              <a:spcBef>
                <a:spcPts val="500"/>
              </a:spcBef>
              <a:buFont typeface="Arial" panose="020B0604020202020204" pitchFamily="34" charset="0"/>
              <a:buChar char="•"/>
              <a:defRPr sz="1799">
                <a:solidFill>
                  <a:schemeClr val="dk1"/>
                </a:solidFill>
              </a:defRPr>
            </a:lvl9pPr>
          </a:lstStyle>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It is a business decision to enter into the Federal Government Acquisition Process!  </a:t>
            </a:r>
            <a:endParaRPr kumimoji="0" lang="en-US" sz="2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altLang="en-US" sz="1999" b="0" i="0" u="none" strike="noStrike" kern="1200" cap="none" spc="0" normalizeH="0" baseline="0" noProof="0" dirty="0">
                <a:ln>
                  <a:noFill/>
                </a:ln>
                <a:solidFill>
                  <a:prstClr val="black"/>
                </a:solidFill>
                <a:effectLst/>
                <a:uLnTx/>
                <a:uFillTx/>
                <a:latin typeface="Arial" panose="020B0604020202020204"/>
                <a:ea typeface="+mn-ea"/>
                <a:cs typeface="+mn-cs"/>
              </a:rPr>
              <a:t>Ensure you have the right “expertise” on the team</a:t>
            </a:r>
          </a:p>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Know the business, check these sites daily:</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999" b="0" i="0" u="none" strike="noStrike" kern="1200" cap="none" spc="0" normalizeH="0" baseline="0" noProof="0" dirty="0">
                <a:ln>
                  <a:noFill/>
                </a:ln>
                <a:solidFill>
                  <a:prstClr val="black"/>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https://sam.gov</a:t>
            </a:r>
            <a:r>
              <a:rPr kumimoji="0" lang="en-US" altLang="en-US" sz="1999"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999" b="0" i="0" u="none" strike="noStrike" kern="1200" cap="none" spc="0" normalizeH="0" baseline="0" noProof="0" dirty="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https://nspires.nasaprs.com</a:t>
            </a:r>
            <a:endParaRPr kumimoji="0" lang="en-US" sz="1999"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sz="1999" b="0" i="0" u="none" strike="noStrike" kern="1200" cap="none" spc="0" normalizeH="0" baseline="0" noProof="0" dirty="0">
                <a:ln>
                  <a:noFill/>
                </a:ln>
                <a:solidFill>
                  <a:prstClr val="black"/>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https://www.grants.gov</a:t>
            </a:r>
            <a:endParaRPr kumimoji="0" lang="en-US" sz="1999"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Be responsive if contacted by a federal agency!</a:t>
            </a:r>
          </a:p>
          <a:p>
            <a:pPr marL="685594" marR="0" lvl="1"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Ensure you have the appropriate systems to perform the work</a:t>
            </a:r>
          </a:p>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endParaRPr kumimoji="0" lang="en-US" sz="2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p:txBody>
      </p:sp>
      <p:pic>
        <p:nvPicPr>
          <p:cNvPr id="9" name="Picture 25">
            <a:extLst>
              <a:ext uri="{FF2B5EF4-FFF2-40B4-BE49-F238E27FC236}">
                <a16:creationId xmlns:a16="http://schemas.microsoft.com/office/drawing/2014/main" id="{775CF4FF-E453-764C-A394-6B9100B6EE6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1292228" y="160392"/>
            <a:ext cx="691611" cy="7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024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1230084" y="22914"/>
            <a:ext cx="961916" cy="802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227953" y="109176"/>
            <a:ext cx="10969943" cy="715962"/>
          </a:xfrm>
          <a:noFill/>
          <a:ln>
            <a:noFill/>
          </a:ln>
        </p:spPr>
        <p:txBody>
          <a:bodyPr vert="horz" lIns="91440" tIns="45720" rIns="91440" bIns="45720" rtlCol="0" anchor="ctr">
            <a:normAutofit/>
          </a:bodyPr>
          <a:lstStyle/>
          <a:p>
            <a:r>
              <a:rPr lang="en-US" sz="3597" dirty="0">
                <a:solidFill>
                  <a:srgbClr val="1C5895"/>
                </a:solidFill>
                <a:latin typeface="Arial" panose="020B0604020202020204" pitchFamily="34" charset="0"/>
                <a:cs typeface="Arial" panose="020B0604020202020204" pitchFamily="34" charset="0"/>
              </a:rPr>
              <a:t>Takeaways</a:t>
            </a:r>
          </a:p>
        </p:txBody>
      </p:sp>
      <p:sp>
        <p:nvSpPr>
          <p:cNvPr id="4" name="Slide Number Placeholder 3"/>
          <p:cNvSpPr>
            <a:spLocks noGrp="1"/>
          </p:cNvSpPr>
          <p:nvPr>
            <p:ph type="sldNum" sz="quarter" idx="11"/>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54FF2CC8-31EE-4DAD-9548-7E630B6EEED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126"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Content Placeholder 3">
            <a:extLst>
              <a:ext uri="{FF2B5EF4-FFF2-40B4-BE49-F238E27FC236}">
                <a16:creationId xmlns:a16="http://schemas.microsoft.com/office/drawing/2014/main" id="{DDB0A226-5481-A943-8C5A-DE53066379CE}"/>
              </a:ext>
            </a:extLst>
          </p:cNvPr>
          <p:cNvSpPr txBox="1">
            <a:spLocks/>
          </p:cNvSpPr>
          <p:nvPr/>
        </p:nvSpPr>
        <p:spPr>
          <a:xfrm>
            <a:off x="240735" y="825138"/>
            <a:ext cx="10969943" cy="5194662"/>
          </a:xfrm>
          <a:prstGeom prst="rect">
            <a:avLst/>
          </a:prstGeom>
          <a:solidFill>
            <a:sysClr val="window" lastClr="FFFFFF"/>
          </a:solidFill>
          <a:ln w="12700" cap="flat" cmpd="sng" algn="ctr">
            <a:noFill/>
            <a:prstDash val="solid"/>
            <a:miter lim="800000"/>
            <a:headEnd/>
            <a:tailEnd/>
          </a:ln>
          <a:effectLst/>
        </p:spPr>
        <p:txBody>
          <a:bodyPr vert="horz" lIns="46572" tIns="46572" rIns="46572" bIns="46572" rtlCol="0">
            <a:prstTxWarp prst="textNoShape">
              <a:avLst/>
            </a:prstTxWarp>
            <a:noAutofit/>
          </a:bodyPr>
          <a:lstStyle>
            <a:defPPr>
              <a:defRPr lang="en-US"/>
            </a:defPPr>
            <a:lvl1pPr marL="228531" marR="0" indent="-457200" defTabSz="457063" fontAlgn="auto">
              <a:lnSpc>
                <a:spcPct val="100000"/>
              </a:lnSpc>
              <a:spcBef>
                <a:spcPts val="300"/>
              </a:spcBef>
              <a:spcAft>
                <a:spcPts val="300"/>
              </a:spcAft>
              <a:buClr>
                <a:srgbClr val="4472C4"/>
              </a:buClr>
              <a:buSzPct val="80000"/>
              <a:buFont typeface="Wingdings" pitchFamily="2" charset="2"/>
              <a:buChar char="v"/>
              <a:tabLst/>
              <a:defRPr sz="2800">
                <a:solidFill>
                  <a:srgbClr val="E7E6E6">
                    <a:lumMod val="10000"/>
                  </a:srgbClr>
                </a:solidFill>
              </a:defRPr>
            </a:lvl1pPr>
            <a:lvl2pPr marL="685594" marR="0" lvl="1" indent="-457200" defTabSz="457063" fontAlgn="auto">
              <a:lnSpc>
                <a:spcPct val="100000"/>
              </a:lnSpc>
              <a:spcBef>
                <a:spcPts val="300"/>
              </a:spcBef>
              <a:spcAft>
                <a:spcPts val="300"/>
              </a:spcAft>
              <a:buClr>
                <a:srgbClr val="4472C4"/>
              </a:buClr>
              <a:buSzPct val="80000"/>
              <a:buFont typeface="Wingdings" pitchFamily="2" charset="2"/>
              <a:buChar char="v"/>
              <a:tabLst/>
              <a:defRPr sz="2400">
                <a:solidFill>
                  <a:srgbClr val="E7E6E6">
                    <a:lumMod val="10000"/>
                  </a:srgbClr>
                </a:solidFill>
              </a:defRPr>
            </a:lvl2pPr>
            <a:lvl3pPr marL="1142657" marR="0" lvl="2" indent="-228531" defTabSz="457063" fontAlgn="auto">
              <a:lnSpc>
                <a:spcPct val="90000"/>
              </a:lnSpc>
              <a:spcBef>
                <a:spcPts val="1000"/>
              </a:spcBef>
              <a:spcAft>
                <a:spcPts val="0"/>
              </a:spcAft>
              <a:buClr>
                <a:srgbClr val="ED7D31"/>
              </a:buClr>
              <a:buSzPct val="80000"/>
              <a:buFont typeface="Wingdings" panose="05000000000000000000" pitchFamily="2" charset="2"/>
              <a:buChar char="§"/>
              <a:tabLst/>
              <a:defRPr sz="1999">
                <a:solidFill>
                  <a:schemeClr val="dk1"/>
                </a:solidFill>
              </a:defRPr>
            </a:lvl3pPr>
            <a:lvl4pPr marL="1599720" marR="0" indent="-228531" defTabSz="457063" fontAlgn="auto">
              <a:lnSpc>
                <a:spcPct val="90000"/>
              </a:lnSpc>
              <a:spcBef>
                <a:spcPts val="1000"/>
              </a:spcBef>
              <a:spcAft>
                <a:spcPts val="0"/>
              </a:spcAft>
              <a:buClr>
                <a:srgbClr val="ED7D31"/>
              </a:buClr>
              <a:buSzPct val="80000"/>
              <a:buFont typeface="Arial" panose="020B0604020202020204" pitchFamily="34" charset="0"/>
              <a:buChar char="•"/>
              <a:tabLst/>
              <a:defRPr sz="1799">
                <a:solidFill>
                  <a:schemeClr val="dk1"/>
                </a:solidFill>
              </a:defRPr>
            </a:lvl4pPr>
            <a:lvl5pPr marL="2056783" indent="-228531" defTabSz="914126">
              <a:lnSpc>
                <a:spcPct val="90000"/>
              </a:lnSpc>
              <a:spcBef>
                <a:spcPts val="500"/>
              </a:spcBef>
              <a:buFont typeface="Arial" panose="020B0604020202020204" pitchFamily="34" charset="0"/>
              <a:buChar char="•"/>
              <a:defRPr sz="1799">
                <a:solidFill>
                  <a:schemeClr val="dk1"/>
                </a:solidFill>
              </a:defRPr>
            </a:lvl5pPr>
            <a:lvl6pPr marL="2513846" indent="-228531" defTabSz="914126">
              <a:lnSpc>
                <a:spcPct val="90000"/>
              </a:lnSpc>
              <a:spcBef>
                <a:spcPts val="500"/>
              </a:spcBef>
              <a:buFont typeface="Arial" panose="020B0604020202020204" pitchFamily="34" charset="0"/>
              <a:buChar char="•"/>
              <a:defRPr sz="1799">
                <a:solidFill>
                  <a:schemeClr val="dk1"/>
                </a:solidFill>
              </a:defRPr>
            </a:lvl6pPr>
            <a:lvl7pPr marL="2970908" indent="-228531" defTabSz="914126">
              <a:lnSpc>
                <a:spcPct val="90000"/>
              </a:lnSpc>
              <a:spcBef>
                <a:spcPts val="500"/>
              </a:spcBef>
              <a:buFont typeface="Arial" panose="020B0604020202020204" pitchFamily="34" charset="0"/>
              <a:buChar char="•"/>
              <a:defRPr sz="1799">
                <a:solidFill>
                  <a:schemeClr val="dk1"/>
                </a:solidFill>
              </a:defRPr>
            </a:lvl7pPr>
            <a:lvl8pPr marL="3427971" indent="-228531" defTabSz="914126">
              <a:lnSpc>
                <a:spcPct val="90000"/>
              </a:lnSpc>
              <a:spcBef>
                <a:spcPts val="500"/>
              </a:spcBef>
              <a:buFont typeface="Arial" panose="020B0604020202020204" pitchFamily="34" charset="0"/>
              <a:buChar char="•"/>
              <a:defRPr sz="1799">
                <a:solidFill>
                  <a:schemeClr val="dk1"/>
                </a:solidFill>
              </a:defRPr>
            </a:lvl8pPr>
            <a:lvl9pPr marL="3885034" indent="-228531" defTabSz="914126">
              <a:lnSpc>
                <a:spcPct val="90000"/>
              </a:lnSpc>
              <a:spcBef>
                <a:spcPts val="500"/>
              </a:spcBef>
              <a:buFont typeface="Arial" panose="020B0604020202020204" pitchFamily="34" charset="0"/>
              <a:buChar char="•"/>
              <a:defRPr sz="1799">
                <a:solidFill>
                  <a:schemeClr val="dk1"/>
                </a:solidFill>
              </a:defRPr>
            </a:lvl9pPr>
          </a:lstStyle>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8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Get out there!</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altLang="en-US" sz="1999" b="0" i="0" u="none" strike="noStrike" kern="1200" cap="none" spc="0" normalizeH="0" baseline="0" noProof="0">
                <a:ln>
                  <a:noFill/>
                </a:ln>
                <a:solidFill>
                  <a:prstClr val="black"/>
                </a:solidFill>
                <a:effectLst/>
                <a:uLnTx/>
                <a:uFillTx/>
                <a:latin typeface="Arial" panose="020B0604020202020204"/>
                <a:ea typeface="+mn-ea"/>
                <a:cs typeface="+mn-cs"/>
              </a:rPr>
              <a:t>Go to Pre-Proposal Conferences/Vendor/Pitch Days (not only meet industry, but meet the Agency players). </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altLang="en-US" sz="1999" b="0" i="0" u="none" strike="noStrike" kern="1200" cap="none" spc="0" normalizeH="0" baseline="0" noProof="0">
                <a:ln>
                  <a:noFill/>
                </a:ln>
                <a:solidFill>
                  <a:prstClr val="black"/>
                </a:solidFill>
                <a:effectLst/>
                <a:uLnTx/>
                <a:uFillTx/>
                <a:latin typeface="Arial" panose="020B0604020202020204"/>
                <a:ea typeface="+mn-ea"/>
                <a:cs typeface="+mn-cs"/>
              </a:rPr>
              <a:t>Don’t wait for industry or Government agency to come to you</a:t>
            </a:r>
          </a:p>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endParaRPr kumimoji="0" lang="en-US" altLang="en-US" sz="2800" b="0" i="0" u="none" strike="noStrike" kern="1200" cap="none" spc="0" normalizeH="0" baseline="0" noProof="0">
              <a:ln>
                <a:noFill/>
              </a:ln>
              <a:solidFill>
                <a:srgbClr val="E7E6E6">
                  <a:lumMod val="10000"/>
                </a:srgbClr>
              </a:solidFill>
              <a:effectLst/>
              <a:uLnTx/>
              <a:uFillTx/>
              <a:latin typeface="Arial" panose="020B0604020202020204"/>
              <a:ea typeface="+mn-ea"/>
              <a:cs typeface="+mn-cs"/>
            </a:endParaRPr>
          </a:p>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r>
              <a:rPr kumimoji="0" lang="en-US" altLang="en-US" sz="28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Invest in Training and Continuing Education</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altLang="en-US" sz="1999" b="0" i="0" u="none" strike="noStrike" kern="1200" cap="none" spc="0" normalizeH="0" baseline="0" noProof="0">
                <a:ln>
                  <a:noFill/>
                </a:ln>
                <a:solidFill>
                  <a:prstClr val="black"/>
                </a:solidFill>
                <a:effectLst/>
                <a:uLnTx/>
                <a:uFillTx/>
                <a:latin typeface="Arial" panose="020B0604020202020204"/>
                <a:ea typeface="+mn-ea"/>
                <a:cs typeface="+mn-cs"/>
              </a:rPr>
              <a:t>Train the business team; get certified!</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altLang="en-US" sz="1999" b="0" i="0" u="none" strike="noStrike" kern="1200" cap="none" spc="0" normalizeH="0" baseline="0" noProof="0">
                <a:ln>
                  <a:noFill/>
                </a:ln>
                <a:solidFill>
                  <a:prstClr val="black"/>
                </a:solidFill>
                <a:effectLst/>
                <a:uLnTx/>
                <a:uFillTx/>
                <a:latin typeface="Arial" panose="020B0604020202020204"/>
                <a:ea typeface="+mn-ea"/>
                <a:cs typeface="+mn-cs"/>
              </a:rPr>
              <a:t>Maintain certifications through continuing education courses.</a:t>
            </a:r>
          </a:p>
          <a:p>
            <a:pPr marL="1142657" marR="0" lvl="2" indent="-228531" algn="l" defTabSz="457063" rtl="0" eaLnBrk="1" fontAlgn="auto" latinLnBrk="0" hangingPunct="1">
              <a:lnSpc>
                <a:spcPct val="90000"/>
              </a:lnSpc>
              <a:spcBef>
                <a:spcPts val="1000"/>
              </a:spcBef>
              <a:spcAft>
                <a:spcPts val="0"/>
              </a:spcAft>
              <a:buClr>
                <a:srgbClr val="ED7D31"/>
              </a:buClr>
              <a:buSzPct val="80000"/>
              <a:buFont typeface="Wingdings" panose="05000000000000000000" pitchFamily="2" charset="2"/>
              <a:buChar char="§"/>
              <a:tabLst/>
              <a:defRPr/>
            </a:pPr>
            <a:r>
              <a:rPr kumimoji="0" lang="en-US" altLang="en-US" sz="1999" b="0" i="0" u="none" strike="noStrike" kern="1200" cap="none" spc="0" normalizeH="0" baseline="0" noProof="0">
                <a:ln>
                  <a:noFill/>
                </a:ln>
                <a:solidFill>
                  <a:prstClr val="black"/>
                </a:solidFill>
                <a:effectLst/>
                <a:uLnTx/>
                <a:uFillTx/>
                <a:latin typeface="Arial" panose="020B0604020202020204"/>
                <a:ea typeface="+mn-ea"/>
                <a:cs typeface="+mn-cs"/>
              </a:rPr>
              <a:t>Take advantage of Webinars</a:t>
            </a:r>
          </a:p>
          <a:p>
            <a:pPr marL="228531" marR="0" lvl="0" indent="-457200" algn="l" defTabSz="457063" rtl="0" eaLnBrk="1" fontAlgn="auto" latinLnBrk="0" hangingPunct="1">
              <a:lnSpc>
                <a:spcPct val="100000"/>
              </a:lnSpc>
              <a:spcBef>
                <a:spcPts val="300"/>
              </a:spcBef>
              <a:spcAft>
                <a:spcPts val="300"/>
              </a:spcAft>
              <a:buClr>
                <a:srgbClr val="4472C4"/>
              </a:buClr>
              <a:buSzPct val="80000"/>
              <a:buFont typeface="Wingdings" pitchFamily="2" charset="2"/>
              <a:buChar char="v"/>
              <a:tabLst/>
              <a:defRPr/>
            </a:pPr>
            <a:endParaRPr kumimoji="0" lang="en-US" sz="2800" b="0" i="0" u="none" strike="noStrike" kern="1200" cap="none" spc="0" normalizeH="0" baseline="0" noProof="0">
              <a:ln>
                <a:noFill/>
              </a:ln>
              <a:solidFill>
                <a:srgbClr val="E7E6E6">
                  <a:lumMod val="10000"/>
                </a:srgbClr>
              </a:solidFill>
              <a:effectLst/>
              <a:uLnTx/>
              <a:uFillTx/>
              <a:latin typeface="Arial" panose="020B0604020202020204"/>
              <a:ea typeface="+mn-ea"/>
              <a:cs typeface="+mn-cs"/>
            </a:endParaRPr>
          </a:p>
        </p:txBody>
      </p:sp>
      <p:pic>
        <p:nvPicPr>
          <p:cNvPr id="9" name="Picture 25">
            <a:extLst>
              <a:ext uri="{FF2B5EF4-FFF2-40B4-BE49-F238E27FC236}">
                <a16:creationId xmlns:a16="http://schemas.microsoft.com/office/drawing/2014/main" id="{775CF4FF-E453-764C-A394-6B9100B6EE6F}"/>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1292228" y="160392"/>
            <a:ext cx="691611" cy="7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128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1D15-CBC3-0024-173A-6656D94B6080}"/>
              </a:ext>
            </a:extLst>
          </p:cNvPr>
          <p:cNvSpPr>
            <a:spLocks noGrp="1"/>
          </p:cNvSpPr>
          <p:nvPr>
            <p:ph type="title"/>
          </p:nvPr>
        </p:nvSpPr>
        <p:spPr>
          <a:xfrm>
            <a:off x="457201" y="207246"/>
            <a:ext cx="10755913" cy="760312"/>
          </a:xfrm>
          <a:noFill/>
        </p:spPr>
        <p:txBody>
          <a:bodyPr/>
          <a:lstStyle/>
          <a:p>
            <a:r>
              <a:rPr lang="en-US"/>
              <a:t>Upcoming External Engagements </a:t>
            </a:r>
          </a:p>
        </p:txBody>
      </p:sp>
      <p:sp>
        <p:nvSpPr>
          <p:cNvPr id="4" name="Slide Number Placeholder 3">
            <a:extLst>
              <a:ext uri="{FF2B5EF4-FFF2-40B4-BE49-F238E27FC236}">
                <a16:creationId xmlns:a16="http://schemas.microsoft.com/office/drawing/2014/main" id="{BA1ADBCE-3F49-43CF-CB6E-1293ECABC6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B1783-7729-4B47-90BA-530FBB8BA88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aphicFrame>
        <p:nvGraphicFramePr>
          <p:cNvPr id="5" name="Table 4">
            <a:extLst>
              <a:ext uri="{FF2B5EF4-FFF2-40B4-BE49-F238E27FC236}">
                <a16:creationId xmlns:a16="http://schemas.microsoft.com/office/drawing/2014/main" id="{25665272-ADAB-7034-BA25-9BF684C39BED}"/>
              </a:ext>
            </a:extLst>
          </p:cNvPr>
          <p:cNvGraphicFramePr>
            <a:graphicFrameLocks noGrp="1"/>
          </p:cNvGraphicFramePr>
          <p:nvPr/>
        </p:nvGraphicFramePr>
        <p:xfrm>
          <a:off x="533400" y="1219200"/>
          <a:ext cx="11430000" cy="4800600"/>
        </p:xfrm>
        <a:graphic>
          <a:graphicData uri="http://schemas.openxmlformats.org/drawingml/2006/table">
            <a:tbl>
              <a:tblPr firstRow="1" bandRow="1">
                <a:tableStyleId>{1FECB4D8-DB02-4DC6-A0A2-4F2EBAE1DC90}</a:tableStyleId>
              </a:tblPr>
              <a:tblGrid>
                <a:gridCol w="2057400">
                  <a:extLst>
                    <a:ext uri="{9D8B030D-6E8A-4147-A177-3AD203B41FA5}">
                      <a16:colId xmlns:a16="http://schemas.microsoft.com/office/drawing/2014/main" val="4078524616"/>
                    </a:ext>
                  </a:extLst>
                </a:gridCol>
                <a:gridCol w="6264965">
                  <a:extLst>
                    <a:ext uri="{9D8B030D-6E8A-4147-A177-3AD203B41FA5}">
                      <a16:colId xmlns:a16="http://schemas.microsoft.com/office/drawing/2014/main" val="974333183"/>
                    </a:ext>
                  </a:extLst>
                </a:gridCol>
                <a:gridCol w="3107635">
                  <a:extLst>
                    <a:ext uri="{9D8B030D-6E8A-4147-A177-3AD203B41FA5}">
                      <a16:colId xmlns:a16="http://schemas.microsoft.com/office/drawing/2014/main" val="1484335207"/>
                    </a:ext>
                  </a:extLst>
                </a:gridCol>
              </a:tblGrid>
              <a:tr h="274320">
                <a:tc>
                  <a:txBody>
                    <a:bodyPr/>
                    <a:lstStyle/>
                    <a:p>
                      <a:pPr algn="l"/>
                      <a:r>
                        <a:rPr lang="en-US" sz="1050">
                          <a:latin typeface="Arial" panose="020B0604020202020204" pitchFamily="34" charset="0"/>
                          <a:cs typeface="Arial" panose="020B0604020202020204" pitchFamily="34" charset="0"/>
                        </a:rPr>
                        <a:t>Date</a:t>
                      </a:r>
                    </a:p>
                  </a:txBody>
                  <a:tcPr>
                    <a:solidFill>
                      <a:srgbClr val="1C5895"/>
                    </a:solidFill>
                  </a:tcPr>
                </a:tc>
                <a:tc>
                  <a:txBody>
                    <a:bodyPr/>
                    <a:lstStyle/>
                    <a:p>
                      <a:pPr algn="l"/>
                      <a:r>
                        <a:rPr lang="en-US" sz="1050">
                          <a:latin typeface="Arial" panose="020B0604020202020204" pitchFamily="34" charset="0"/>
                          <a:cs typeface="Arial" panose="020B0604020202020204" pitchFamily="34" charset="0"/>
                        </a:rPr>
                        <a:t>Event</a:t>
                      </a:r>
                    </a:p>
                  </a:txBody>
                  <a:tcPr>
                    <a:solidFill>
                      <a:srgbClr val="1C5895"/>
                    </a:solidFill>
                  </a:tcPr>
                </a:tc>
                <a:tc>
                  <a:txBody>
                    <a:bodyPr/>
                    <a:lstStyle/>
                    <a:p>
                      <a:pPr algn="l"/>
                      <a:r>
                        <a:rPr lang="en-US" sz="1050">
                          <a:latin typeface="Arial" panose="020B0604020202020204" pitchFamily="34" charset="0"/>
                          <a:cs typeface="Arial" panose="020B0604020202020204" pitchFamily="34" charset="0"/>
                        </a:rPr>
                        <a:t>Organized by</a:t>
                      </a:r>
                    </a:p>
                  </a:txBody>
                  <a:tcPr>
                    <a:solidFill>
                      <a:srgbClr val="1C5895"/>
                    </a:solidFill>
                  </a:tcPr>
                </a:tc>
                <a:extLst>
                  <a:ext uri="{0D108BD9-81ED-4DB2-BD59-A6C34878D82A}">
                    <a16:rowId xmlns:a16="http://schemas.microsoft.com/office/drawing/2014/main" val="3218101622"/>
                  </a:ext>
                </a:extLst>
              </a:tr>
              <a:tr h="274320">
                <a:tc>
                  <a:txBody>
                    <a:bodyPr/>
                    <a:lstStyle/>
                    <a:p>
                      <a:pPr marL="0" marR="0" lvl="0" indent="0" algn="l" defTabSz="914126"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Arial" panose="020B0604020202020204" pitchFamily="34" charset="0"/>
                          <a:cs typeface="Arial" panose="020B0604020202020204" pitchFamily="34" charset="0"/>
                        </a:rPr>
                        <a:t>January 25, 2024</a:t>
                      </a:r>
                    </a:p>
                  </a:txBody>
                  <a:tcPr anchor="ct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50" b="1" i="0" u="none" strike="noStrike">
                          <a:solidFill>
                            <a:srgbClr val="000000"/>
                          </a:solidFill>
                          <a:effectLst/>
                          <a:latin typeface="Arial" panose="020B0604020202020204" pitchFamily="34" charset="0"/>
                          <a:cs typeface="Arial" panose="020B0604020202020204" pitchFamily="34" charset="0"/>
                        </a:rPr>
                        <a:t>Small Business, Big Opportunities, Pathways to Procurement at NASA </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NASA Office of Small Business Programs</a:t>
                      </a:r>
                    </a:p>
                  </a:txBody>
                  <a:tcPr anchor="ctr"/>
                </a:tc>
                <a:extLst>
                  <a:ext uri="{0D108BD9-81ED-4DB2-BD59-A6C34878D82A}">
                    <a16:rowId xmlns:a16="http://schemas.microsoft.com/office/drawing/2014/main" val="554276275"/>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January 31,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ACT-IAC AI Acquisition Forum</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ACT-IAC</a:t>
                      </a:r>
                    </a:p>
                  </a:txBody>
                  <a:tcPr anchor="ctr"/>
                </a:tc>
                <a:extLst>
                  <a:ext uri="{0D108BD9-81ED-4DB2-BD59-A6C34878D82A}">
                    <a16:rowId xmlns:a16="http://schemas.microsoft.com/office/drawing/2014/main" val="1115054534"/>
                  </a:ext>
                </a:extLst>
              </a:tr>
              <a:tr h="274320">
                <a:tc>
                  <a:txBody>
                    <a:bodyPr/>
                    <a:lstStyle/>
                    <a:p>
                      <a:pPr marL="0" marR="0" lvl="0" indent="0" algn="l" defTabSz="914126"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Arial" panose="020B0604020202020204" pitchFamily="34" charset="0"/>
                          <a:cs typeface="Arial" panose="020B0604020202020204" pitchFamily="34" charset="0"/>
                        </a:rPr>
                        <a:t>February 5, 2024</a:t>
                      </a:r>
                    </a:p>
                  </a:txBody>
                  <a:tcPr anchor="ct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50" b="1" i="0" u="none" strike="noStrike">
                          <a:solidFill>
                            <a:srgbClr val="000000"/>
                          </a:solidFill>
                          <a:effectLst/>
                          <a:latin typeface="Arial" panose="020B0604020202020204" pitchFamily="34" charset="0"/>
                          <a:cs typeface="Arial" panose="020B0604020202020204" pitchFamily="34" charset="0"/>
                        </a:rPr>
                        <a:t>NCMA Atlanta Chapter Roundtable</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National Contract Management Association </a:t>
                      </a:r>
                    </a:p>
                  </a:txBody>
                  <a:tcPr anchor="ctr"/>
                </a:tc>
                <a:extLst>
                  <a:ext uri="{0D108BD9-81ED-4DB2-BD59-A6C34878D82A}">
                    <a16:rowId xmlns:a16="http://schemas.microsoft.com/office/drawing/2014/main" val="2698686717"/>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February 5 - 7,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The National 8(a) Association National Small Business Conference</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The National 8(a) Association</a:t>
                      </a:r>
                    </a:p>
                  </a:txBody>
                  <a:tcPr anchor="ctr"/>
                </a:tc>
                <a:extLst>
                  <a:ext uri="{0D108BD9-81ED-4DB2-BD59-A6C34878D82A}">
                    <a16:rowId xmlns:a16="http://schemas.microsoft.com/office/drawing/2014/main" val="3334062883"/>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February 14 - 15, 2024</a:t>
                      </a:r>
                    </a:p>
                  </a:txBody>
                  <a:tcPr anchor="ctr"/>
                </a:tc>
                <a:tc>
                  <a:txBody>
                    <a:bodyPr/>
                    <a:lstStyle/>
                    <a:p>
                      <a:pPr algn="l" fontAlgn="ctr"/>
                      <a:r>
                        <a:rPr lang="en-US" sz="1050" b="1" i="0" u="none" strike="noStrike" err="1">
                          <a:solidFill>
                            <a:srgbClr val="000000"/>
                          </a:solidFill>
                          <a:effectLst/>
                          <a:latin typeface="Arial" panose="020B0604020202020204" pitchFamily="34" charset="0"/>
                          <a:cs typeface="Arial" panose="020B0604020202020204" pitchFamily="34" charset="0"/>
                        </a:rPr>
                        <a:t>ASCENDxTexas</a:t>
                      </a:r>
                      <a:r>
                        <a:rPr lang="en-US" sz="1050" b="1" i="0" u="none" strike="noStrike">
                          <a:solidFill>
                            <a:srgbClr val="000000"/>
                          </a:solidFill>
                          <a:effectLst/>
                          <a:latin typeface="Arial" panose="020B0604020202020204" pitchFamily="34" charset="0"/>
                          <a:cs typeface="Arial" panose="020B0604020202020204" pitchFamily="34" charset="0"/>
                        </a:rPr>
                        <a:t>: Pathways for Our Success: Breaking Barriers &amp; Accelerating the Space Ecosystem</a:t>
                      </a:r>
                    </a:p>
                  </a:txBody>
                  <a:tcPr anchor="ctr"/>
                </a:tc>
                <a:tc>
                  <a:txBody>
                    <a:bodyPr/>
                    <a:lstStyle/>
                    <a:p>
                      <a:pPr algn="l" fontAlgn="ctr"/>
                      <a:r>
                        <a:rPr lang="en-US" sz="1050" b="0" i="0" u="none" strike="noStrike" err="1">
                          <a:solidFill>
                            <a:srgbClr val="000000"/>
                          </a:solidFill>
                          <a:effectLst/>
                          <a:latin typeface="Arial" panose="020B0604020202020204" pitchFamily="34" charset="0"/>
                          <a:cs typeface="Arial" panose="020B0604020202020204" pitchFamily="34" charset="0"/>
                        </a:rPr>
                        <a:t>ASCENDxTexas</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34914694"/>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February 26,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NASA Forum at CIAA </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OSTEM</a:t>
                      </a:r>
                    </a:p>
                  </a:txBody>
                  <a:tcPr anchor="ctr"/>
                </a:tc>
                <a:extLst>
                  <a:ext uri="{0D108BD9-81ED-4DB2-BD59-A6C34878D82A}">
                    <a16:rowId xmlns:a16="http://schemas.microsoft.com/office/drawing/2014/main" val="374313768"/>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February 27 - 28,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AMADS Conference</a:t>
                      </a:r>
                    </a:p>
                  </a:txBody>
                  <a:tcPr anchor="ctr"/>
                </a:tc>
                <a:tc>
                  <a:txBody>
                    <a:bodyPr/>
                    <a:lstStyle/>
                    <a:p>
                      <a:pPr algn="l" fontAlgn="ctr"/>
                      <a:r>
                        <a:rPr lang="en-US" sz="1050" b="0" i="0" u="none" strike="noStrike" err="1">
                          <a:solidFill>
                            <a:srgbClr val="000000"/>
                          </a:solidFill>
                          <a:effectLst/>
                          <a:latin typeface="Arial" panose="020B0604020202020204" pitchFamily="34" charset="0"/>
                          <a:cs typeface="Arial" panose="020B0604020202020204" pitchFamily="34" charset="0"/>
                        </a:rPr>
                        <a:t>Defence</a:t>
                      </a:r>
                      <a:r>
                        <a:rPr lang="en-US" sz="1050" b="0" i="0" u="none" strike="noStrike">
                          <a:solidFill>
                            <a:srgbClr val="000000"/>
                          </a:solidFill>
                          <a:effectLst/>
                          <a:latin typeface="Arial" panose="020B0604020202020204" pitchFamily="34" charset="0"/>
                          <a:cs typeface="Arial" panose="020B0604020202020204" pitchFamily="34" charset="0"/>
                        </a:rPr>
                        <a:t> </a:t>
                      </a:r>
                      <a:r>
                        <a:rPr lang="en-US" sz="1050" b="0" i="0" u="none" strike="noStrike" err="1">
                          <a:solidFill>
                            <a:srgbClr val="000000"/>
                          </a:solidFill>
                          <a:effectLst/>
                          <a:latin typeface="Arial" panose="020B0604020202020204" pitchFamily="34" charset="0"/>
                          <a:cs typeface="Arial" panose="020B0604020202020204" pitchFamily="34" charset="0"/>
                        </a:rPr>
                        <a:t>iQ</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16888544"/>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March 3 - 6,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NCMA Nexus Conference</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NCMA</a:t>
                      </a:r>
                    </a:p>
                  </a:txBody>
                  <a:tcPr anchor="ctr"/>
                </a:tc>
                <a:extLst>
                  <a:ext uri="{0D108BD9-81ED-4DB2-BD59-A6C34878D82A}">
                    <a16:rowId xmlns:a16="http://schemas.microsoft.com/office/drawing/2014/main" val="1064044365"/>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March 25 - 27,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Americas Procurement Leaders Congress 2024</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Procurement Leaders</a:t>
                      </a:r>
                    </a:p>
                  </a:txBody>
                  <a:tcPr anchor="ctr"/>
                </a:tc>
                <a:extLst>
                  <a:ext uri="{0D108BD9-81ED-4DB2-BD59-A6C34878D82A}">
                    <a16:rowId xmlns:a16="http://schemas.microsoft.com/office/drawing/2014/main" val="974588418"/>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April 8 - 11,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39th Space Symposium</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Space Foundation</a:t>
                      </a:r>
                    </a:p>
                  </a:txBody>
                  <a:tcPr anchor="ctr"/>
                </a:tc>
                <a:extLst>
                  <a:ext uri="{0D108BD9-81ED-4DB2-BD59-A6C34878D82A}">
                    <a16:rowId xmlns:a16="http://schemas.microsoft.com/office/drawing/2014/main" val="1022869895"/>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April 16-18,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NASA HBCU/MSI Technology Infusion Road Tour at at Clark Atlanta</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NASA Office of Stem Engagement</a:t>
                      </a:r>
                    </a:p>
                  </a:txBody>
                  <a:tcPr anchor="ctr"/>
                </a:tc>
                <a:extLst>
                  <a:ext uri="{0D108BD9-81ED-4DB2-BD59-A6C34878D82A}">
                    <a16:rowId xmlns:a16="http://schemas.microsoft.com/office/drawing/2014/main" val="1501069006"/>
                  </a:ext>
                </a:extLst>
              </a:tr>
              <a:tr h="274320">
                <a:tc>
                  <a:txBody>
                    <a:bodyPr/>
                    <a:lstStyle/>
                    <a:p>
                      <a:pPr marL="0" marR="0" lvl="0" indent="0" algn="l" defTabSz="914126"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Arial" panose="020B0604020202020204" pitchFamily="34" charset="0"/>
                          <a:cs typeface="Arial" panose="020B0604020202020204" pitchFamily="34" charset="0"/>
                        </a:rPr>
                        <a:t>April 28-30, 2024</a:t>
                      </a:r>
                    </a:p>
                  </a:txBody>
                  <a:tcPr anchor="ct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50" b="1" i="0" u="none" strike="noStrike">
                          <a:solidFill>
                            <a:srgbClr val="000000"/>
                          </a:solidFill>
                          <a:effectLst/>
                          <a:latin typeface="Arial" panose="020B0604020202020204" pitchFamily="34" charset="0"/>
                          <a:cs typeface="Arial" panose="020B0604020202020204" pitchFamily="34" charset="0"/>
                        </a:rPr>
                        <a:t>PSC Annual Conference 2024</a:t>
                      </a:r>
                    </a:p>
                  </a:txBody>
                  <a:tcPr anchor="ct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Arial" panose="020B0604020202020204" pitchFamily="34" charset="0"/>
                          <a:cs typeface="Arial" panose="020B0604020202020204" pitchFamily="34" charset="0"/>
                        </a:rPr>
                        <a:t>PSC</a:t>
                      </a:r>
                    </a:p>
                  </a:txBody>
                  <a:tcPr anchor="ctr"/>
                </a:tc>
                <a:extLst>
                  <a:ext uri="{0D108BD9-81ED-4DB2-BD59-A6C34878D82A}">
                    <a16:rowId xmlns:a16="http://schemas.microsoft.com/office/drawing/2014/main" val="3786717724"/>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TBD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United States Pan Asian American Chamber of Commerce (USPAACC) Innovation Symposium </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USPAACC</a:t>
                      </a:r>
                    </a:p>
                  </a:txBody>
                  <a:tcPr anchor="ctr"/>
                </a:tc>
                <a:extLst>
                  <a:ext uri="{0D108BD9-81ED-4DB2-BD59-A6C34878D82A}">
                    <a16:rowId xmlns:a16="http://schemas.microsoft.com/office/drawing/2014/main" val="1278547729"/>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May 14-16,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World Procurement Congress 2024</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Procurement Leaders</a:t>
                      </a:r>
                    </a:p>
                  </a:txBody>
                  <a:tcPr anchor="ctr"/>
                </a:tc>
                <a:extLst>
                  <a:ext uri="{0D108BD9-81ED-4DB2-BD59-A6C34878D82A}">
                    <a16:rowId xmlns:a16="http://schemas.microsoft.com/office/drawing/2014/main" val="1321249275"/>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June 4, 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Procurement and Supply Chain Live New York</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Procurement and Supply Chain Live</a:t>
                      </a:r>
                    </a:p>
                  </a:txBody>
                  <a:tcPr anchor="ctr"/>
                </a:tc>
                <a:extLst>
                  <a:ext uri="{0D108BD9-81ED-4DB2-BD59-A6C34878D82A}">
                    <a16:rowId xmlns:a16="http://schemas.microsoft.com/office/drawing/2014/main" val="3933731286"/>
                  </a:ext>
                </a:extLst>
              </a:tr>
              <a:tr h="274320">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July 21-24,2024</a:t>
                      </a:r>
                    </a:p>
                  </a:txBody>
                  <a:tcPr anchor="ctr"/>
                </a:tc>
                <a:tc>
                  <a:txBody>
                    <a:bodyPr/>
                    <a:lstStyle/>
                    <a:p>
                      <a:pPr algn="l" fontAlgn="ctr"/>
                      <a:r>
                        <a:rPr lang="en-US" sz="1050" b="1" i="0" u="none" strike="noStrike">
                          <a:solidFill>
                            <a:srgbClr val="000000"/>
                          </a:solidFill>
                          <a:effectLst/>
                          <a:latin typeface="Arial" panose="020B0604020202020204" pitchFamily="34" charset="0"/>
                          <a:cs typeface="Arial" panose="020B0604020202020204" pitchFamily="34" charset="0"/>
                        </a:rPr>
                        <a:t>NCMA World Congress</a:t>
                      </a:r>
                    </a:p>
                  </a:txBody>
                  <a:tcPr anchor="ctr"/>
                </a:tc>
                <a:tc>
                  <a:txBody>
                    <a:bodyPr/>
                    <a:lstStyle/>
                    <a:p>
                      <a:pPr algn="l" fontAlgn="ctr"/>
                      <a:r>
                        <a:rPr lang="en-US" sz="1050" b="0" i="0" u="none" strike="noStrike">
                          <a:solidFill>
                            <a:srgbClr val="000000"/>
                          </a:solidFill>
                          <a:effectLst/>
                          <a:latin typeface="Arial" panose="020B0604020202020204" pitchFamily="34" charset="0"/>
                          <a:cs typeface="Arial" panose="020B0604020202020204" pitchFamily="34" charset="0"/>
                        </a:rPr>
                        <a:t>NCMA</a:t>
                      </a:r>
                    </a:p>
                  </a:txBody>
                  <a:tcPr anchor="ctr"/>
                </a:tc>
                <a:extLst>
                  <a:ext uri="{0D108BD9-81ED-4DB2-BD59-A6C34878D82A}">
                    <a16:rowId xmlns:a16="http://schemas.microsoft.com/office/drawing/2014/main" val="177229152"/>
                  </a:ext>
                </a:extLst>
              </a:tr>
            </a:tbl>
          </a:graphicData>
        </a:graphic>
      </p:graphicFrame>
    </p:spTree>
    <p:extLst>
      <p:ext uri="{BB962C8B-B14F-4D97-AF65-F5344CB8AC3E}">
        <p14:creationId xmlns:p14="http://schemas.microsoft.com/office/powerpoint/2010/main" val="1281982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2088565" y="-655125"/>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352" tIns="45676" rIns="91352" bIns="45676" numCol="1" anchor="t" anchorCtr="0" compatLnSpc="1">
            <a:prstTxWarp prst="textNoShape">
              <a:avLst/>
            </a:prstTxWarp>
          </a:bodyPr>
          <a:lstStyle/>
          <a:p>
            <a:pPr marL="0" marR="0" lvl="0" indent="0" algn="l" defTabSz="913121"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445469"/>
              </a:solidFill>
              <a:effectLst/>
              <a:uLnTx/>
              <a:uFillTx/>
              <a:latin typeface="Calibri" panose="020F0502020204030204"/>
              <a:ea typeface="+mn-ea"/>
              <a:cs typeface="+mn-cs"/>
            </a:endParaRPr>
          </a:p>
        </p:txBody>
      </p:sp>
      <p:sp>
        <p:nvSpPr>
          <p:cNvPr id="45" name="Line 6"/>
          <p:cNvSpPr>
            <a:spLocks noChangeShapeType="1"/>
          </p:cNvSpPr>
          <p:nvPr/>
        </p:nvSpPr>
        <p:spPr bwMode="auto">
          <a:xfrm>
            <a:off x="2088565" y="-655125"/>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352" tIns="45676" rIns="91352" bIns="45676" numCol="1" anchor="t" anchorCtr="0" compatLnSpc="1">
            <a:prstTxWarp prst="textNoShape">
              <a:avLst/>
            </a:prstTxWarp>
          </a:bodyPr>
          <a:lstStyle/>
          <a:p>
            <a:pPr marL="0" marR="0" lvl="0" indent="0" algn="l" defTabSz="913121"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445469"/>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18BAB04-F959-90BB-0D0E-59896FA86060}"/>
              </a:ext>
            </a:extLst>
          </p:cNvPr>
          <p:cNvSpPr/>
          <p:nvPr/>
        </p:nvSpPr>
        <p:spPr>
          <a:xfrm>
            <a:off x="3177" y="-19978"/>
            <a:ext cx="7674116" cy="203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F306C4BB-D799-F146-B310-979C9C946963}"/>
              </a:ext>
            </a:extLst>
          </p:cNvPr>
          <p:cNvSpPr/>
          <p:nvPr/>
        </p:nvSpPr>
        <p:spPr>
          <a:xfrm>
            <a:off x="7160411" y="5357"/>
            <a:ext cx="5063319" cy="685085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304"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qr code on a white background&#10;&#10;Description automatically generated">
            <a:extLst>
              <a:ext uri="{FF2B5EF4-FFF2-40B4-BE49-F238E27FC236}">
                <a16:creationId xmlns:a16="http://schemas.microsoft.com/office/drawing/2014/main" id="{8FC26C0E-ABB5-9714-EA71-BAFD7FF6198C}"/>
              </a:ext>
            </a:extLst>
          </p:cNvPr>
          <p:cNvPicPr>
            <a:picLocks noChangeAspect="1"/>
          </p:cNvPicPr>
          <p:nvPr/>
        </p:nvPicPr>
        <p:blipFill>
          <a:blip r:embed="rId4"/>
          <a:stretch>
            <a:fillRect/>
          </a:stretch>
        </p:blipFill>
        <p:spPr>
          <a:xfrm>
            <a:off x="2289860" y="2663685"/>
            <a:ext cx="2883363" cy="2883363"/>
          </a:xfrm>
          <a:prstGeom prst="rect">
            <a:avLst/>
          </a:prstGeom>
        </p:spPr>
      </p:pic>
      <p:sp>
        <p:nvSpPr>
          <p:cNvPr id="7" name="TextBox 6">
            <a:extLst>
              <a:ext uri="{FF2B5EF4-FFF2-40B4-BE49-F238E27FC236}">
                <a16:creationId xmlns:a16="http://schemas.microsoft.com/office/drawing/2014/main" id="{64379BF6-8E61-540C-3327-03C3EAD63C79}"/>
              </a:ext>
            </a:extLst>
          </p:cNvPr>
          <p:cNvSpPr txBox="1"/>
          <p:nvPr/>
        </p:nvSpPr>
        <p:spPr>
          <a:xfrm>
            <a:off x="625085" y="954293"/>
            <a:ext cx="6033527" cy="11692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C5FA7"/>
                </a:solidFill>
                <a:effectLst/>
                <a:uLnTx/>
                <a:uFillTx/>
                <a:latin typeface="Arial" panose="020B0604020202020204"/>
                <a:ea typeface="+mn-ea"/>
                <a:cs typeface="+mn-cs"/>
              </a:rPr>
              <a:t>Scan to view the NASA Acquisition Forecast, or visit:</a:t>
            </a:r>
            <a:r>
              <a:rPr kumimoji="0" lang="en-US" sz="2799" b="0" i="0" u="none" strike="noStrike" kern="1200" cap="none" spc="0" normalizeH="0" baseline="0" noProof="0">
                <a:ln>
                  <a:noFill/>
                </a:ln>
                <a:solidFill>
                  <a:srgbClr val="0C5FA7"/>
                </a:solidFill>
                <a:effectLst/>
                <a:uLnTx/>
                <a:uFillTx/>
                <a:latin typeface="Arial" panose="020B0604020202020204"/>
                <a:ea typeface="+mn-ea"/>
                <a:cs typeface="+mn-cs"/>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https://</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mn-cs"/>
              </a:rPr>
              <a:t>www.hq.nasa.gov</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/office/procurement/forecast/</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mn-cs"/>
              </a:rPr>
              <a:t>index.html</a:t>
            </a:r>
            <a:endParaRPr kumimoji="0" lang="en-US" sz="2399"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5FFC41DB-DC16-1D13-DE7F-2EA519B3ACBF}"/>
              </a:ext>
            </a:extLst>
          </p:cNvPr>
          <p:cNvSpPr txBox="1"/>
          <p:nvPr/>
        </p:nvSpPr>
        <p:spPr>
          <a:xfrm>
            <a:off x="625085" y="5973356"/>
            <a:ext cx="6033527" cy="523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C5FA7"/>
                </a:solidFill>
                <a:effectLst/>
                <a:uLnTx/>
                <a:uFillTx/>
                <a:latin typeface="Arial" panose="020B0604020202020204"/>
                <a:ea typeface="+mn-ea"/>
                <a:cs typeface="+mn-cs"/>
              </a:rPr>
              <a:t>Thank You </a:t>
            </a:r>
            <a:endParaRPr kumimoji="0" lang="en-US" sz="2399"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1599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1D83-E7E5-4C33-A8E1-A379FA00E3B6}"/>
              </a:ext>
            </a:extLst>
          </p:cNvPr>
          <p:cNvSpPr>
            <a:spLocks noGrp="1"/>
          </p:cNvSpPr>
          <p:nvPr>
            <p:ph type="title"/>
          </p:nvPr>
        </p:nvSpPr>
        <p:spPr>
          <a:xfrm>
            <a:off x="1168137" y="1162843"/>
            <a:ext cx="10515600" cy="1325563"/>
          </a:xfrm>
        </p:spPr>
        <p:txBody>
          <a:bodyPr>
            <a:normAutofit fontScale="90000"/>
          </a:bodyPr>
          <a:lstStyle/>
          <a:p>
            <a:pPr algn="ctr"/>
            <a:r>
              <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Ask Me Anything with NASA</a:t>
            </a:r>
            <a:br>
              <a:rPr lang="en-US" sz="6000" b="1" dirty="0">
                <a:latin typeface="Arial" panose="020B0604020202020204" pitchFamily="34" charset="0"/>
                <a:cs typeface="Arial" panose="020B0604020202020204" pitchFamily="34" charset="0"/>
              </a:rPr>
            </a:br>
            <a:br>
              <a:rPr lang="en-US" b="1" dirty="0">
                <a:latin typeface="Arial Black" panose="020B0604020202020204" pitchFamily="34" charset="0"/>
                <a:cs typeface="Arial Black" panose="020B0604020202020204" pitchFamily="34" charset="0"/>
              </a:rPr>
            </a:br>
            <a:endParaRPr lang="en-US" b="1" dirty="0">
              <a:latin typeface="Arial Black" panose="020B0604020202020204" pitchFamily="34" charset="0"/>
              <a:cs typeface="Arial Black" panose="020B0604020202020204" pitchFamily="34" charset="0"/>
            </a:endParaRPr>
          </a:p>
        </p:txBody>
      </p:sp>
      <p:sp>
        <p:nvSpPr>
          <p:cNvPr id="3" name="Text Placeholder 2">
            <a:extLst>
              <a:ext uri="{FF2B5EF4-FFF2-40B4-BE49-F238E27FC236}">
                <a16:creationId xmlns:a16="http://schemas.microsoft.com/office/drawing/2014/main" id="{3D095A25-D93F-16A0-4037-43F246D9B1CA}"/>
              </a:ext>
            </a:extLst>
          </p:cNvPr>
          <p:cNvSpPr>
            <a:spLocks noGrp="1"/>
          </p:cNvSpPr>
          <p:nvPr>
            <p:ph idx="1"/>
          </p:nvPr>
        </p:nvSpPr>
        <p:spPr>
          <a:xfrm>
            <a:off x="1329482" y="1825624"/>
            <a:ext cx="5196327" cy="4499762"/>
          </a:xfrm>
        </p:spPr>
        <p:txBody>
          <a:bodyPr>
            <a:noAutofit/>
          </a:bodyPr>
          <a:lstStyle/>
          <a:p>
            <a:pPr marL="0" indent="0" algn="ctr">
              <a:buNone/>
            </a:pPr>
            <a:r>
              <a:rPr lang="en-US" sz="1800" b="1" i="1" u="none" strike="noStrike"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Moderator: </a:t>
            </a:r>
          </a:p>
          <a:p>
            <a:pPr marL="0" indent="0" algn="ctr">
              <a:buNone/>
            </a:pPr>
            <a:r>
              <a:rPr lang="en-US" sz="1800" b="0" i="0" u="none" strike="noStrike" baseline="0" dirty="0">
                <a:latin typeface="Arial" panose="020B0604020202020204" pitchFamily="34" charset="0"/>
                <a:cs typeface="Arial" panose="020B0604020202020204" pitchFamily="34" charset="0"/>
              </a:rPr>
              <a:t>Ms. Briana L. Goins, Program Specialist</a:t>
            </a:r>
          </a:p>
          <a:p>
            <a:pPr marL="0" indent="0" algn="ctr">
              <a:buNone/>
            </a:pPr>
            <a:r>
              <a:rPr lang="en-US" sz="1800" b="0" i="1" u="none" strike="noStrike" baseline="0" dirty="0">
                <a:latin typeface="Arial" panose="020B0604020202020204" pitchFamily="34" charset="0"/>
                <a:cs typeface="Arial" panose="020B0604020202020204" pitchFamily="34" charset="0"/>
              </a:rPr>
              <a:t>NASA Office of Small Business Programs</a:t>
            </a:r>
          </a:p>
          <a:p>
            <a:pPr marL="0" indent="0" algn="ctr">
              <a:buNone/>
            </a:pPr>
            <a:endParaRPr lang="en-US" sz="1800" b="0" i="0" u="none" strike="noStrike" baseline="0" dirty="0">
              <a:latin typeface="Arial" panose="020B0604020202020204" pitchFamily="34" charset="0"/>
              <a:cs typeface="Arial" panose="020B0604020202020204" pitchFamily="34" charset="0"/>
            </a:endParaRPr>
          </a:p>
          <a:p>
            <a:pPr marL="0" indent="0" algn="ctr">
              <a:buNone/>
            </a:pPr>
            <a:r>
              <a:rPr lang="en-US" sz="1800" b="1" i="1" u="none" strike="noStrike"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Panelists: </a:t>
            </a:r>
          </a:p>
          <a:p>
            <a:pPr marL="0" indent="0" algn="ctr">
              <a:buNone/>
            </a:pPr>
            <a:r>
              <a:rPr lang="en-US" sz="1800" b="0" i="0" u="none" strike="noStrike" baseline="0" dirty="0">
                <a:latin typeface="Arial" panose="020B0604020202020204" pitchFamily="34" charset="0"/>
                <a:cs typeface="Arial" panose="020B0604020202020204" pitchFamily="34" charset="0"/>
              </a:rPr>
              <a:t>Kandace P. Chappell, Small Business Specialist</a:t>
            </a:r>
          </a:p>
          <a:p>
            <a:pPr marL="0" indent="0" algn="ctr">
              <a:buNone/>
            </a:pPr>
            <a:r>
              <a:rPr lang="en-US" sz="1800" b="0" i="1" u="none" strike="noStrike" baseline="0" dirty="0">
                <a:latin typeface="Arial" panose="020B0604020202020204" pitchFamily="34" charset="0"/>
                <a:cs typeface="Arial" panose="020B0604020202020204" pitchFamily="34" charset="0"/>
              </a:rPr>
              <a:t>NASA Goddard Space Flight Center</a:t>
            </a:r>
            <a:endParaRPr lang="en-US" sz="1800" b="0" i="0" u="none" strike="noStrike" baseline="0" dirty="0">
              <a:latin typeface="Arial" panose="020B0604020202020204" pitchFamily="34" charset="0"/>
              <a:cs typeface="Arial" panose="020B0604020202020204" pitchFamily="34" charset="0"/>
            </a:endParaRPr>
          </a:p>
          <a:p>
            <a:pPr marL="0" indent="0" algn="ctr">
              <a:buNone/>
            </a:pPr>
            <a:r>
              <a:rPr lang="en-US" sz="1800" b="0" i="0" u="none" strike="noStrike" baseline="0" dirty="0">
                <a:latin typeface="Arial" panose="020B0604020202020204" pitchFamily="34" charset="0"/>
                <a:cs typeface="Arial" panose="020B0604020202020204" pitchFamily="34" charset="0"/>
              </a:rPr>
              <a:t>Kay S. Doane, Small Business Specialist</a:t>
            </a:r>
          </a:p>
          <a:p>
            <a:pPr marL="0" indent="0" algn="ctr">
              <a:buNone/>
            </a:pPr>
            <a:r>
              <a:rPr lang="en-US" sz="1800" b="0" i="1" u="none" strike="noStrike" baseline="0" dirty="0">
                <a:latin typeface="Arial" panose="020B0604020202020204" pitchFamily="34" charset="0"/>
                <a:cs typeface="Arial" panose="020B0604020202020204" pitchFamily="34" charset="0"/>
              </a:rPr>
              <a:t>NASA Stennis Space Center</a:t>
            </a:r>
            <a:endParaRPr lang="en-US" sz="1800" b="0" i="0" u="none" strike="noStrike" baseline="0" dirty="0">
              <a:latin typeface="Arial" panose="020B0604020202020204" pitchFamily="34" charset="0"/>
              <a:cs typeface="Arial" panose="020B0604020202020204" pitchFamily="34" charset="0"/>
            </a:endParaRPr>
          </a:p>
          <a:p>
            <a:pPr marL="0" indent="0" algn="ctr">
              <a:buNone/>
            </a:pPr>
            <a:r>
              <a:rPr lang="en-US" sz="1800" b="0" i="0" u="none" strike="noStrike" baseline="0" dirty="0">
                <a:latin typeface="Arial" panose="020B0604020202020204" pitchFamily="34" charset="0"/>
                <a:cs typeface="Arial" panose="020B0604020202020204" pitchFamily="34" charset="0"/>
              </a:rPr>
              <a:t>Andre Sheppard, Supervisory Procurement Analyst</a:t>
            </a:r>
          </a:p>
          <a:p>
            <a:pPr marL="0" indent="0" algn="ctr">
              <a:buNone/>
            </a:pPr>
            <a:r>
              <a:rPr lang="en-US" sz="1800" b="0" i="0" u="none" strike="noStrike" baseline="0" dirty="0">
                <a:latin typeface="Arial" panose="020B0604020202020204" pitchFamily="34" charset="0"/>
                <a:cs typeface="Arial" panose="020B0604020202020204" pitchFamily="34" charset="0"/>
              </a:rPr>
              <a:t>NASA Office of Procurement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CCD2370A-086B-1994-FE1E-3DD24D2E7CA2}"/>
              </a:ext>
            </a:extLst>
          </p:cNvPr>
          <p:cNvSpPr>
            <a:spLocks noGrp="1"/>
          </p:cNvSpPr>
          <p:nvPr>
            <p:ph type="sldNum" sz="quarter" idx="12"/>
          </p:nvPr>
        </p:nvSpPr>
        <p:spPr>
          <a:xfrm>
            <a:off x="9294181"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128EE-7642-5C47-9EB5-08C64870C480}"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629DD5-CBF9-8773-D697-BCC1B3AA8B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47450" y="2213413"/>
            <a:ext cx="5162234" cy="3724183"/>
          </a:xfrm>
          <a:prstGeom prst="rect">
            <a:avLst/>
          </a:prstGeom>
        </p:spPr>
      </p:pic>
    </p:spTree>
    <p:extLst>
      <p:ext uri="{BB962C8B-B14F-4D97-AF65-F5344CB8AC3E}">
        <p14:creationId xmlns:p14="http://schemas.microsoft.com/office/powerpoint/2010/main" val="4091514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279563-0243-B09A-2FE4-DFC42A7C0360}"/>
              </a:ext>
            </a:extLst>
          </p:cNvPr>
          <p:cNvSpPr>
            <a:spLocks noGrp="1"/>
          </p:cNvSpPr>
          <p:nvPr>
            <p:ph type="title"/>
          </p:nvPr>
        </p:nvSpPr>
        <p:spPr>
          <a:xfrm>
            <a:off x="1042387" y="988605"/>
            <a:ext cx="10515600" cy="2852737"/>
          </a:xfrm>
        </p:spPr>
        <p:txBody>
          <a:bodyPr>
            <a:normAutofit/>
          </a:bodyPr>
          <a:lstStyle/>
          <a:p>
            <a:pPr algn="ctr"/>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OSBP UPDATES</a:t>
            </a:r>
          </a:p>
        </p:txBody>
      </p:sp>
      <p:sp>
        <p:nvSpPr>
          <p:cNvPr id="5" name="Slide Number Placeholder 4">
            <a:extLst>
              <a:ext uri="{FF2B5EF4-FFF2-40B4-BE49-F238E27FC236}">
                <a16:creationId xmlns:a16="http://schemas.microsoft.com/office/drawing/2014/main" id="{EAAFCC10-DF49-3EF9-58DB-57469E69DC6A}"/>
              </a:ext>
            </a:extLst>
          </p:cNvPr>
          <p:cNvSpPr>
            <a:spLocks noGrp="1"/>
          </p:cNvSpPr>
          <p:nvPr>
            <p:ph type="sldNum" sz="quarter" idx="12"/>
          </p:nvPr>
        </p:nvSpPr>
        <p:spPr>
          <a:xfrm>
            <a:off x="9329691" y="6492875"/>
            <a:ext cx="2743200" cy="365125"/>
          </a:xfrm>
        </p:spPr>
        <p:txBody>
          <a:bodyPr/>
          <a:lstStyle/>
          <a:p>
            <a:fld id="{263128EE-7642-5C47-9EB5-08C64870C480}" type="slidenum">
              <a:rPr lang="en-US" smtClean="0">
                <a:solidFill>
                  <a:schemeClr val="tx1"/>
                </a:solidFill>
              </a:rPr>
              <a:t>45</a:t>
            </a:fld>
            <a:endParaRPr lang="en-US" dirty="0">
              <a:solidFill>
                <a:schemeClr val="tx1"/>
              </a:solidFill>
            </a:endParaRPr>
          </a:p>
        </p:txBody>
      </p:sp>
    </p:spTree>
    <p:extLst>
      <p:ext uri="{BB962C8B-B14F-4D97-AF65-F5344CB8AC3E}">
        <p14:creationId xmlns:p14="http://schemas.microsoft.com/office/powerpoint/2010/main" val="2144180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8EA3FCA0-2479-E26D-DB27-B6079B8F3142}"/>
              </a:ext>
            </a:extLst>
          </p:cNvPr>
          <p:cNvSpPr txBox="1">
            <a:spLocks/>
          </p:cNvSpPr>
          <p:nvPr/>
        </p:nvSpPr>
        <p:spPr>
          <a:xfrm>
            <a:off x="1928327" y="664443"/>
            <a:ext cx="9294667" cy="1187406"/>
          </a:xfrm>
          <a:prstGeom prst="rect">
            <a:avLst/>
          </a:prstGeom>
        </p:spPr>
        <p:txBody>
          <a:bodyPr vert="horz" lIns="109728" tIns="54864" rIns="109728" bIns="54864"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097280" rtl="0" eaLnBrk="1" fontAlgn="auto" latinLnBrk="0" hangingPunct="1">
              <a:lnSpc>
                <a:spcPct val="90000"/>
              </a:lnSpc>
              <a:spcBef>
                <a:spcPct val="0"/>
              </a:spcBef>
              <a:spcAft>
                <a:spcPts val="0"/>
              </a:spcAft>
              <a:buClrTx/>
              <a:buSzTx/>
              <a:buFontTx/>
              <a:buNone/>
              <a:tabLst/>
              <a:defRPr/>
            </a:pPr>
            <a:r>
              <a:rPr lang="en-US" sz="3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Upcoming OSBP Outreach Event &amp; Webinars</a:t>
            </a:r>
            <a:b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en-US" sz="1650" b="0" i="0" u="none" strike="noStrike" kern="1200" cap="none" spc="0" normalizeH="0" baseline="0" noProof="0" dirty="0">
              <a:ln>
                <a:noFill/>
              </a:ln>
              <a:solidFill>
                <a:prstClr val="white"/>
              </a:solidFill>
              <a:effectLst/>
              <a:uLnTx/>
              <a:uFillTx/>
              <a:latin typeface="Calibri Light" panose="020F0302020204030204"/>
              <a:ea typeface="+mj-ea"/>
              <a:cs typeface="Arial"/>
            </a:endParaRPr>
          </a:p>
        </p:txBody>
      </p:sp>
      <p:pic>
        <p:nvPicPr>
          <p:cNvPr id="16" name="Content Placeholder 5" descr="Graphical user interface, application, website&#10;&#10;Description automatically generated">
            <a:extLst>
              <a:ext uri="{FF2B5EF4-FFF2-40B4-BE49-F238E27FC236}">
                <a16:creationId xmlns:a16="http://schemas.microsoft.com/office/drawing/2014/main" id="{4A522CC0-8CAA-3AA7-5814-6789BAA30619}"/>
              </a:ext>
            </a:extLst>
          </p:cNvPr>
          <p:cNvPicPr>
            <a:picLocks noChangeAspect="1"/>
          </p:cNvPicPr>
          <p:nvPr/>
        </p:nvPicPr>
        <p:blipFill rotWithShape="1">
          <a:blip r:embed="rId2"/>
          <a:srcRect l="3046" r="2227" b="2"/>
          <a:stretch/>
        </p:blipFill>
        <p:spPr>
          <a:xfrm>
            <a:off x="3748562" y="1470669"/>
            <a:ext cx="3061882" cy="2010489"/>
          </a:xfrm>
          <a:prstGeom prst="rect">
            <a:avLst/>
          </a:prstGeom>
        </p:spPr>
      </p:pic>
      <p:sp>
        <p:nvSpPr>
          <p:cNvPr id="17" name="Content Placeholder 9">
            <a:extLst>
              <a:ext uri="{FF2B5EF4-FFF2-40B4-BE49-F238E27FC236}">
                <a16:creationId xmlns:a16="http://schemas.microsoft.com/office/drawing/2014/main" id="{83D040CD-B6E9-A92B-3A4D-8E20B402C109}"/>
              </a:ext>
            </a:extLst>
          </p:cNvPr>
          <p:cNvSpPr txBox="1">
            <a:spLocks/>
          </p:cNvSpPr>
          <p:nvPr/>
        </p:nvSpPr>
        <p:spPr>
          <a:xfrm>
            <a:off x="746865" y="3724916"/>
            <a:ext cx="4213761" cy="2233127"/>
          </a:xfrm>
          <a:prstGeom prst="rect">
            <a:avLst/>
          </a:prstGeom>
        </p:spPr>
        <p:txBody>
          <a:bodyPr vert="horz" lIns="109728" tIns="54864" rIns="109728" bIns="54864"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400" b="1" u="sng" dirty="0">
                <a:solidFill>
                  <a:prstClr val="black"/>
                </a:solidFill>
                <a:latin typeface="Arial"/>
                <a:cs typeface="Arial"/>
              </a:rPr>
              <a:t>Upcoming OSBP Learning Series Webinars</a:t>
            </a:r>
            <a:endParaRPr lang="en-US" sz="1400" dirty="0">
              <a:solidFill>
                <a:prstClr val="black"/>
              </a:solidFill>
              <a:latin typeface="Arial"/>
              <a:cs typeface="Arial"/>
            </a:endParaRP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prstClr val="black"/>
                </a:solidFill>
                <a:latin typeface="Arial"/>
                <a:cs typeface="Arial"/>
              </a:rPr>
              <a:t>February 16, 2024</a:t>
            </a: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400" dirty="0">
                <a:solidFill>
                  <a:prstClr val="black"/>
                </a:solidFill>
                <a:latin typeface="Arial"/>
                <a:cs typeface="Arial"/>
              </a:rPr>
              <a:t>NASA Historically Black Colleges and</a:t>
            </a: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400" dirty="0">
                <a:solidFill>
                  <a:prstClr val="black"/>
                </a:solidFill>
                <a:latin typeface="Arial"/>
                <a:cs typeface="Arial"/>
              </a:rPr>
              <a:t>Universities Opportunities</a:t>
            </a: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400" dirty="0">
              <a:solidFill>
                <a:prstClr val="black"/>
              </a:solidFill>
              <a:latin typeface="Arial"/>
              <a:cs typeface="Arial"/>
            </a:endParaRP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prstClr val="black"/>
                </a:solidFill>
                <a:latin typeface="Arial"/>
                <a:cs typeface="Arial"/>
              </a:rPr>
              <a:t>March 20, 2024</a:t>
            </a: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400" dirty="0">
                <a:solidFill>
                  <a:prstClr val="black"/>
                </a:solidFill>
                <a:latin typeface="Arial"/>
                <a:cs typeface="Arial"/>
              </a:rPr>
              <a:t>Women Changemakers and Small Business Success at NASA</a:t>
            </a: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400" dirty="0">
              <a:solidFill>
                <a:prstClr val="black"/>
              </a:solidFill>
              <a:latin typeface="Arial"/>
              <a:cs typeface="Arial"/>
            </a:endParaRPr>
          </a:p>
        </p:txBody>
      </p:sp>
      <p:pic>
        <p:nvPicPr>
          <p:cNvPr id="18" name="Picture 17" descr="A picture containing toy&#10;&#10;Description automatically generated">
            <a:extLst>
              <a:ext uri="{FF2B5EF4-FFF2-40B4-BE49-F238E27FC236}">
                <a16:creationId xmlns:a16="http://schemas.microsoft.com/office/drawing/2014/main" id="{408A4A30-29DB-DF89-1695-6AC009C6F903}"/>
              </a:ext>
            </a:extLst>
          </p:cNvPr>
          <p:cNvPicPr>
            <a:picLocks noChangeAspect="1"/>
          </p:cNvPicPr>
          <p:nvPr/>
        </p:nvPicPr>
        <p:blipFill>
          <a:blip r:embed="rId3"/>
          <a:stretch>
            <a:fillRect/>
          </a:stretch>
        </p:blipFill>
        <p:spPr>
          <a:xfrm>
            <a:off x="562931" y="491799"/>
            <a:ext cx="1647720" cy="1647719"/>
          </a:xfrm>
          <a:prstGeom prst="rect">
            <a:avLst/>
          </a:prstGeom>
        </p:spPr>
      </p:pic>
      <p:grpSp>
        <p:nvGrpSpPr>
          <p:cNvPr id="3" name="Group 2">
            <a:extLst>
              <a:ext uri="{FF2B5EF4-FFF2-40B4-BE49-F238E27FC236}">
                <a16:creationId xmlns:a16="http://schemas.microsoft.com/office/drawing/2014/main" id="{C59A1309-9A62-78E4-6CC7-F34FAEEA9A98}"/>
              </a:ext>
            </a:extLst>
          </p:cNvPr>
          <p:cNvGrpSpPr/>
          <p:nvPr/>
        </p:nvGrpSpPr>
        <p:grpSpPr>
          <a:xfrm>
            <a:off x="8920325" y="1470669"/>
            <a:ext cx="2265433" cy="2330115"/>
            <a:chOff x="8720168" y="1133348"/>
            <a:chExt cx="2677377" cy="2654881"/>
          </a:xfrm>
        </p:grpSpPr>
        <p:pic>
          <p:nvPicPr>
            <p:cNvPr id="19" name="Picture 18">
              <a:extLst>
                <a:ext uri="{FF2B5EF4-FFF2-40B4-BE49-F238E27FC236}">
                  <a16:creationId xmlns:a16="http://schemas.microsoft.com/office/drawing/2014/main" id="{0A61734F-BAB4-335D-8144-906CDE2406B0}"/>
                </a:ext>
              </a:extLst>
            </p:cNvPr>
            <p:cNvPicPr>
              <a:picLocks noChangeAspect="1"/>
            </p:cNvPicPr>
            <p:nvPr/>
          </p:nvPicPr>
          <p:blipFill>
            <a:blip r:embed="rId4"/>
            <a:stretch>
              <a:fillRect/>
            </a:stretch>
          </p:blipFill>
          <p:spPr>
            <a:xfrm>
              <a:off x="8720168" y="1281737"/>
              <a:ext cx="2677377" cy="2506492"/>
            </a:xfrm>
            <a:prstGeom prst="rect">
              <a:avLst/>
            </a:prstGeom>
          </p:spPr>
        </p:pic>
        <p:pic>
          <p:nvPicPr>
            <p:cNvPr id="20" name="Picture 19" descr="Qr code&#10;&#10;Description automatically generated">
              <a:extLst>
                <a:ext uri="{FF2B5EF4-FFF2-40B4-BE49-F238E27FC236}">
                  <a16:creationId xmlns:a16="http://schemas.microsoft.com/office/drawing/2014/main" id="{54489B3C-517A-1455-6DC2-B24DBF9B719B}"/>
                </a:ext>
              </a:extLst>
            </p:cNvPr>
            <p:cNvPicPr>
              <a:picLocks noChangeAspect="1"/>
            </p:cNvPicPr>
            <p:nvPr/>
          </p:nvPicPr>
          <p:blipFill>
            <a:blip r:embed="rId5"/>
            <a:stretch>
              <a:fillRect/>
            </a:stretch>
          </p:blipFill>
          <p:spPr>
            <a:xfrm>
              <a:off x="9245562" y="1133348"/>
              <a:ext cx="2034923" cy="1969665"/>
            </a:xfrm>
            <a:prstGeom prst="rect">
              <a:avLst/>
            </a:prstGeom>
          </p:spPr>
        </p:pic>
      </p:grpSp>
      <p:sp>
        <p:nvSpPr>
          <p:cNvPr id="21" name="Slide Number Placeholder 3">
            <a:extLst>
              <a:ext uri="{FF2B5EF4-FFF2-40B4-BE49-F238E27FC236}">
                <a16:creationId xmlns:a16="http://schemas.microsoft.com/office/drawing/2014/main" id="{9819151F-9296-8301-B1F8-C2F8FA8F161A}"/>
              </a:ext>
            </a:extLst>
          </p:cNvPr>
          <p:cNvSpPr>
            <a:spLocks noGrp="1"/>
          </p:cNvSpPr>
          <p:nvPr>
            <p:ph type="sldNum" sz="quarter" idx="12"/>
          </p:nvPr>
        </p:nvSpPr>
        <p:spPr>
          <a:xfrm>
            <a:off x="11465366" y="6492875"/>
            <a:ext cx="44539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22F896-40B5-4ADD-8801-0D06FADFA095}" type="slidenum">
              <a:rPr kumimoji="0" lang="en-US"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sz="105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 name="Content Placeholder 9">
            <a:extLst>
              <a:ext uri="{FF2B5EF4-FFF2-40B4-BE49-F238E27FC236}">
                <a16:creationId xmlns:a16="http://schemas.microsoft.com/office/drawing/2014/main" id="{02778021-798E-AD5F-183D-4137CF69F10C}"/>
              </a:ext>
            </a:extLst>
          </p:cNvPr>
          <p:cNvSpPr txBox="1">
            <a:spLocks/>
          </p:cNvSpPr>
          <p:nvPr/>
        </p:nvSpPr>
        <p:spPr>
          <a:xfrm>
            <a:off x="4889322" y="3940888"/>
            <a:ext cx="4475559" cy="2233127"/>
          </a:xfrm>
          <a:prstGeom prst="rect">
            <a:avLst/>
          </a:prstGeom>
        </p:spPr>
        <p:txBody>
          <a:bodyPr vert="horz" lIns="109728" tIns="54864" rIns="109728" bIns="54864"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400" b="1" u="sng" dirty="0">
                <a:solidFill>
                  <a:prstClr val="black"/>
                </a:solidFill>
                <a:latin typeface="Arial"/>
                <a:cs typeface="Arial"/>
              </a:rPr>
              <a:t>Upcoming OSBP Outreach Events</a:t>
            </a:r>
            <a:endParaRPr lang="en-US" sz="1400" b="1" dirty="0">
              <a:solidFill>
                <a:schemeClr val="tx1"/>
              </a:solidFill>
              <a:latin typeface="Arial"/>
              <a:cs typeface="Arial"/>
            </a:endParaRPr>
          </a:p>
          <a:p>
            <a:pPr marL="0" lvl="0" indent="0" algn="ctr" fontAlgn="ctr">
              <a:lnSpc>
                <a:spcPct val="100000"/>
              </a:lnSpc>
              <a:spcBef>
                <a:spcPts val="0"/>
              </a:spcBef>
              <a:buNone/>
              <a:defRPr/>
            </a:pPr>
            <a:r>
              <a:rPr lang="en-US" sz="1400" b="1" dirty="0">
                <a:solidFill>
                  <a:schemeClr val="tx1"/>
                </a:solidFill>
                <a:latin typeface="Arial"/>
                <a:cs typeface="Arial"/>
              </a:rPr>
              <a:t>April 2024</a:t>
            </a: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tx1"/>
                </a:solidFill>
                <a:effectLst/>
                <a:latin typeface="Arial" panose="020B0604020202020204" pitchFamily="34" charset="0"/>
                <a:ea typeface="Calibri" panose="020F0502020204030204" pitchFamily="34" charset="0"/>
              </a:rPr>
              <a:t>NASA and Partners Small Business and HBCU Summit: Create, Connect &amp; Collaborate (In-Person)</a:t>
            </a: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tx1"/>
                </a:solidFill>
                <a:effectLst/>
                <a:latin typeface="Arial" panose="020B0604020202020204" pitchFamily="34" charset="0"/>
                <a:ea typeface="+mn-ea"/>
                <a:cs typeface="Arial" panose="020B0604020202020204" pitchFamily="34" charset="0"/>
              </a:rPr>
              <a:t>Howard University Washington, DC</a:t>
            </a: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kumimoji="0" lang="en-US" sz="1400" i="0" u="none" strike="noStrike" kern="1200" cap="none" spc="0" normalizeH="0" baseline="0" noProof="0" dirty="0">
              <a:ln>
                <a:noFill/>
              </a:ln>
              <a:solidFill>
                <a:schemeClr val="tx1"/>
              </a:solidFill>
              <a:uLnTx/>
              <a:uFillTx/>
              <a:latin typeface="Arial" panose="020B0604020202020204" pitchFamily="34" charset="0"/>
              <a:cs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July 2024</a:t>
            </a: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400" dirty="0">
                <a:solidFill>
                  <a:prstClr val="black"/>
                </a:solidFill>
                <a:latin typeface="Arial" panose="020B0604020202020204" pitchFamily="34" charset="0"/>
                <a:cs typeface="Arial" panose="020B0604020202020204" pitchFamily="34" charset="0"/>
              </a:rPr>
              <a:t>Additional information coming soon….</a:t>
            </a: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7652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9E74-C9B0-4FD9-1B03-F73DFBCA7C7D}"/>
              </a:ext>
            </a:extLst>
          </p:cNvPr>
          <p:cNvSpPr>
            <a:spLocks noGrp="1"/>
          </p:cNvSpPr>
          <p:nvPr>
            <p:ph type="title"/>
          </p:nvPr>
        </p:nvSpPr>
        <p:spPr>
          <a:xfrm>
            <a:off x="1852782" y="816743"/>
            <a:ext cx="8658379" cy="790113"/>
          </a:xfrm>
        </p:spPr>
        <p:txBody>
          <a:bodyPr>
            <a:noAutofit/>
          </a:bodyPr>
          <a:lstStyle/>
          <a:p>
            <a:pPr algn="ctr"/>
            <a:r>
              <a:rPr lang="en-US" sz="25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“NASA and Partners Small Business and HBCU Summit: Connect, Collaborate, and Create” </a:t>
            </a:r>
            <a:br>
              <a:rPr lang="en-US" sz="25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5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Outreach Event (In-Person)</a:t>
            </a:r>
            <a:endParaRPr 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571982F-A11D-44B9-44A2-BFA7460A1B4F}"/>
              </a:ext>
            </a:extLst>
          </p:cNvPr>
          <p:cNvSpPr>
            <a:spLocks noGrp="1"/>
          </p:cNvSpPr>
          <p:nvPr>
            <p:ph type="body" idx="1"/>
          </p:nvPr>
        </p:nvSpPr>
        <p:spPr>
          <a:xfrm>
            <a:off x="301840" y="1864308"/>
            <a:ext cx="6773663" cy="4762510"/>
          </a:xfrm>
        </p:spPr>
        <p:txBody>
          <a:bodyPr>
            <a:normAutofit fontScale="77500" lnSpcReduction="20000"/>
          </a:bodyPr>
          <a:lstStyle/>
          <a:p>
            <a:r>
              <a:rPr lang="en-US" b="1" dirty="0">
                <a:solidFill>
                  <a:schemeClr val="tx1"/>
                </a:solidFill>
                <a:latin typeface="Arial" panose="020B0604020202020204" pitchFamily="34" charset="0"/>
                <a:cs typeface="Arial" panose="020B0604020202020204" pitchFamily="34" charset="0"/>
              </a:rPr>
              <a:t>Date: </a:t>
            </a:r>
            <a:r>
              <a:rPr lang="en-US" dirty="0">
                <a:solidFill>
                  <a:schemeClr val="tx1"/>
                </a:solidFill>
                <a:latin typeface="Arial" panose="020B0604020202020204" pitchFamily="34" charset="0"/>
                <a:cs typeface="Arial" panose="020B0604020202020204" pitchFamily="34" charset="0"/>
              </a:rPr>
              <a:t>Friday, April 5, 2024</a:t>
            </a:r>
          </a:p>
          <a:p>
            <a:r>
              <a:rPr lang="en-US" b="1" dirty="0">
                <a:solidFill>
                  <a:schemeClr val="tx1"/>
                </a:solidFill>
                <a:latin typeface="Arial" panose="020B0604020202020204" pitchFamily="34" charset="0"/>
                <a:cs typeface="Arial" panose="020B0604020202020204" pitchFamily="34" charset="0"/>
              </a:rPr>
              <a:t>Time: </a:t>
            </a:r>
            <a:r>
              <a:rPr lang="en-US" dirty="0">
                <a:solidFill>
                  <a:schemeClr val="tx1"/>
                </a:solidFill>
                <a:latin typeface="Arial" panose="020B0604020202020204" pitchFamily="34" charset="0"/>
                <a:cs typeface="Arial" panose="020B0604020202020204" pitchFamily="34" charset="0"/>
              </a:rPr>
              <a:t>8:00am - 3:00pm ET</a:t>
            </a:r>
          </a:p>
          <a:p>
            <a:r>
              <a:rPr lang="en-US" b="1" dirty="0">
                <a:solidFill>
                  <a:schemeClr val="tx1"/>
                </a:solidFill>
                <a:latin typeface="Arial" panose="020B0604020202020204" pitchFamily="34" charset="0"/>
                <a:cs typeface="Arial" panose="020B0604020202020204" pitchFamily="34" charset="0"/>
              </a:rPr>
              <a:t>Location: </a:t>
            </a:r>
            <a:r>
              <a:rPr lang="en-US" dirty="0">
                <a:solidFill>
                  <a:schemeClr val="tx1"/>
                </a:solidFill>
                <a:latin typeface="Arial" panose="020B0604020202020204" pitchFamily="34" charset="0"/>
                <a:cs typeface="Arial" panose="020B0604020202020204" pitchFamily="34" charset="0"/>
              </a:rPr>
              <a:t>Howard University School of Business (HUSB)</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The Summit is an exclusive opportunity to explore federal contracting opportunities with NASA and its partners while fostering collaboration with Historically Black Colleges and Universities (HBCUs). The "NASA and DCSBDC Small Business and HBCU Summit" is a dynamic event designed as the gateway for small businesses and educational institutions to forge valuable connections within the aerospace and technology sectors.</a:t>
            </a:r>
          </a:p>
          <a:p>
            <a:r>
              <a:rPr lang="en-US" dirty="0">
                <a:solidFill>
                  <a:schemeClr val="tx1"/>
                </a:solidFill>
                <a:latin typeface="Arial" panose="020B0604020202020204" pitchFamily="34" charset="0"/>
                <a:cs typeface="Arial" panose="020B0604020202020204" pitchFamily="34" charset="0"/>
              </a:rPr>
              <a:t>Attendees can expect to directly engage with other “like-minded” industry counterparts, NASA representatives, and various small business experts. Attendees will also gain insight and participate in interactive sessions led by NASA procurement specialists, where you'll receive valuable information on navigating the federal contracting process in addition to curated breakout sessions.</a:t>
            </a:r>
          </a:p>
          <a:p>
            <a:pPr algn="ctr"/>
            <a:endParaRPr lang="en-US" dirty="0">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C17E469-3F31-9A89-A2BD-FC2475A47EBE}"/>
              </a:ext>
            </a:extLst>
          </p:cNvPr>
          <p:cNvSpPr>
            <a:spLocks noGrp="1"/>
          </p:cNvSpPr>
          <p:nvPr>
            <p:ph type="sldNum" sz="quarter" idx="12"/>
          </p:nvPr>
        </p:nvSpPr>
        <p:spPr>
          <a:xfrm>
            <a:off x="9214282" y="6503695"/>
            <a:ext cx="2743200" cy="365125"/>
          </a:xfrm>
        </p:spPr>
        <p:txBody>
          <a:bodyPr/>
          <a:lstStyle/>
          <a:p>
            <a:fld id="{263128EE-7642-5C47-9EB5-08C64870C480}" type="slidenum">
              <a:rPr lang="en-US" smtClean="0">
                <a:solidFill>
                  <a:schemeClr val="tx1"/>
                </a:solidFill>
              </a:rPr>
              <a:t>47</a:t>
            </a:fld>
            <a:endParaRPr lang="en-US" dirty="0">
              <a:solidFill>
                <a:schemeClr val="tx1"/>
              </a:solidFill>
            </a:endParaRPr>
          </a:p>
        </p:txBody>
      </p:sp>
      <p:pic>
        <p:nvPicPr>
          <p:cNvPr id="7" name="Picture 6">
            <a:extLst>
              <a:ext uri="{FF2B5EF4-FFF2-40B4-BE49-F238E27FC236}">
                <a16:creationId xmlns:a16="http://schemas.microsoft.com/office/drawing/2014/main" id="{EF14DF10-2238-C386-9088-0B9E54FB1FD5}"/>
              </a:ext>
            </a:extLst>
          </p:cNvPr>
          <p:cNvPicPr>
            <a:picLocks noChangeAspect="1"/>
          </p:cNvPicPr>
          <p:nvPr/>
        </p:nvPicPr>
        <p:blipFill>
          <a:blip r:embed="rId2"/>
          <a:stretch>
            <a:fillRect/>
          </a:stretch>
        </p:blipFill>
        <p:spPr>
          <a:xfrm>
            <a:off x="6862439" y="1864308"/>
            <a:ext cx="5027721" cy="4565067"/>
          </a:xfrm>
          <a:prstGeom prst="rect">
            <a:avLst/>
          </a:prstGeom>
          <a:effectLst>
            <a:softEdge rad="635000"/>
          </a:effectLst>
        </p:spPr>
      </p:pic>
    </p:spTree>
    <p:extLst>
      <p:ext uri="{BB962C8B-B14F-4D97-AF65-F5344CB8AC3E}">
        <p14:creationId xmlns:p14="http://schemas.microsoft.com/office/powerpoint/2010/main" val="3304815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ACA2-9654-3C3A-0B0F-2DD51DAD218B}"/>
              </a:ext>
            </a:extLst>
          </p:cNvPr>
          <p:cNvSpPr>
            <a:spLocks noGrp="1"/>
          </p:cNvSpPr>
          <p:nvPr>
            <p:ph type="title"/>
          </p:nvPr>
        </p:nvSpPr>
        <p:spPr>
          <a:xfrm>
            <a:off x="1359751" y="1085462"/>
            <a:ext cx="10515600" cy="543926"/>
          </a:xfrm>
        </p:spPr>
        <p:txBody>
          <a:bodyPr>
            <a:noAutofit/>
          </a:bodyPr>
          <a:lstStyle/>
          <a:p>
            <a:pPr algn="ctr"/>
            <a:r>
              <a:rPr lang="en-US" sz="4000" b="1" u="none" strike="noStrike" dirty="0">
                <a:effectLst/>
                <a:latin typeface="Arial" panose="020B0604020202020204" pitchFamily="34" charset="0"/>
                <a:cs typeface="Arial" panose="020B0604020202020204" pitchFamily="34" charset="0"/>
              </a:rPr>
              <a:t>NASA Small Business Listening</a:t>
            </a:r>
            <a:br>
              <a:rPr lang="en-US" sz="4000" b="1" u="none" strike="noStrike" dirty="0">
                <a:effectLst/>
                <a:latin typeface="Arial" panose="020B0604020202020204" pitchFamily="34" charset="0"/>
                <a:cs typeface="Arial" panose="020B0604020202020204" pitchFamily="34" charset="0"/>
              </a:rPr>
            </a:br>
            <a:r>
              <a:rPr lang="en-US" sz="4000" b="1" u="none" strike="noStrike" dirty="0">
                <a:effectLst/>
                <a:latin typeface="Arial" panose="020B0604020202020204" pitchFamily="34" charset="0"/>
                <a:cs typeface="Arial" panose="020B0604020202020204" pitchFamily="34" charset="0"/>
              </a:rPr>
              <a:t>Session Series</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BC14D7E-AA9A-22D3-FE41-4942FB009F66}"/>
              </a:ext>
            </a:extLst>
          </p:cNvPr>
          <p:cNvSpPr>
            <a:spLocks noGrp="1"/>
          </p:cNvSpPr>
          <p:nvPr>
            <p:ph type="body" idx="1"/>
          </p:nvPr>
        </p:nvSpPr>
        <p:spPr>
          <a:xfrm>
            <a:off x="838200" y="1813583"/>
            <a:ext cx="10515600" cy="1615417"/>
          </a:xfrm>
        </p:spPr>
        <p:txBody>
          <a:bodyPr>
            <a:normAutofit/>
          </a:bodyPr>
          <a:lstStyle/>
          <a:p>
            <a:pPr marR="0" algn="ctr">
              <a:lnSpc>
                <a:spcPct val="100000"/>
              </a:lnSpc>
              <a:spcBef>
                <a:spcPts val="0"/>
              </a:spcBef>
            </a:pPr>
            <a:r>
              <a:rPr lang="en-US" sz="2000" b="1" dirty="0">
                <a:solidFill>
                  <a:schemeClr val="accent5"/>
                </a:solidFill>
                <a:latin typeface="Arial" panose="020B0604020202020204" pitchFamily="34" charset="0"/>
                <a:ea typeface="Calibri" panose="020F0502020204030204" pitchFamily="34" charset="0"/>
                <a:cs typeface="Arial" panose="020B0604020202020204" pitchFamily="34" charset="0"/>
              </a:rPr>
              <a:t>NEW in FY24!! </a:t>
            </a:r>
          </a:p>
          <a:p>
            <a:pPr marR="0" algn="ctr">
              <a:lnSpc>
                <a:spcPct val="100000"/>
              </a:lnSpc>
              <a:spcBef>
                <a:spcPts val="0"/>
              </a:spcBef>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NASA Office of Small Business Programs (OSBP) Small Disadvantaged Business (SDB) listening session series is a collaborative platform aimed at promoting dialogue, understanding challenges, exploring opportunities, and strengthening support mechanisms to empower small disadvantaged businesses in their engagement with NASA's procurement activities.</a:t>
            </a:r>
          </a:p>
        </p:txBody>
      </p:sp>
      <p:sp>
        <p:nvSpPr>
          <p:cNvPr id="6" name="Slide Number Placeholder 5">
            <a:extLst>
              <a:ext uri="{FF2B5EF4-FFF2-40B4-BE49-F238E27FC236}">
                <a16:creationId xmlns:a16="http://schemas.microsoft.com/office/drawing/2014/main" id="{BEA9AC84-0391-1FBA-A95C-2C4F2A925B47}"/>
              </a:ext>
            </a:extLst>
          </p:cNvPr>
          <p:cNvSpPr>
            <a:spLocks noGrp="1"/>
          </p:cNvSpPr>
          <p:nvPr>
            <p:ph type="sldNum" sz="quarter" idx="12"/>
          </p:nvPr>
        </p:nvSpPr>
        <p:spPr>
          <a:xfrm>
            <a:off x="9356324"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128EE-7642-5C47-9EB5-08C64870C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379009DB-A611-F0C0-43DD-E06495BD3E6C}"/>
              </a:ext>
            </a:extLst>
          </p:cNvPr>
          <p:cNvGraphicFramePr>
            <a:graphicFrameLocks/>
          </p:cNvGraphicFramePr>
          <p:nvPr/>
        </p:nvGraphicFramePr>
        <p:xfrm>
          <a:off x="838200" y="3600958"/>
          <a:ext cx="10515600" cy="1623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0AA9FC2-ACE8-1DC9-2BAB-E84CC535B641}"/>
              </a:ext>
            </a:extLst>
          </p:cNvPr>
          <p:cNvSpPr txBox="1"/>
          <p:nvPr/>
        </p:nvSpPr>
        <p:spPr>
          <a:xfrm>
            <a:off x="1448392" y="5864452"/>
            <a:ext cx="103383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more information, visit: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https://www.nasa.gov/osbp/osbp-outreach-events/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220730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17E469-3F31-9A89-A2BD-FC2475A47EBE}"/>
              </a:ext>
            </a:extLst>
          </p:cNvPr>
          <p:cNvSpPr>
            <a:spLocks noGrp="1"/>
          </p:cNvSpPr>
          <p:nvPr>
            <p:ph type="sldNum" sz="quarter" idx="12"/>
          </p:nvPr>
        </p:nvSpPr>
        <p:spPr/>
        <p:txBody>
          <a:bodyPr/>
          <a:lstStyle/>
          <a:p>
            <a:fld id="{263128EE-7642-5C47-9EB5-08C64870C480}" type="slidenum">
              <a:rPr lang="en-US" smtClean="0"/>
              <a:t>49</a:t>
            </a:fld>
            <a:endParaRPr lang="en-US"/>
          </a:p>
        </p:txBody>
      </p:sp>
      <p:pic>
        <p:nvPicPr>
          <p:cNvPr id="6" name="Picture 5">
            <a:extLst>
              <a:ext uri="{FF2B5EF4-FFF2-40B4-BE49-F238E27FC236}">
                <a16:creationId xmlns:a16="http://schemas.microsoft.com/office/drawing/2014/main" id="{890B2500-88A0-342A-6948-48042C5C7286}"/>
              </a:ext>
            </a:extLst>
          </p:cNvPr>
          <p:cNvPicPr>
            <a:picLocks noChangeAspect="1"/>
          </p:cNvPicPr>
          <p:nvPr/>
        </p:nvPicPr>
        <p:blipFill>
          <a:blip r:embed="rId2"/>
          <a:stretch>
            <a:fillRect/>
          </a:stretch>
        </p:blipFill>
        <p:spPr>
          <a:xfrm>
            <a:off x="0" y="0"/>
            <a:ext cx="12192000" cy="1882066"/>
          </a:xfrm>
          <a:prstGeom prst="rect">
            <a:avLst/>
          </a:prstGeom>
        </p:spPr>
      </p:pic>
      <p:pic>
        <p:nvPicPr>
          <p:cNvPr id="12" name="Picture 11">
            <a:extLst>
              <a:ext uri="{FF2B5EF4-FFF2-40B4-BE49-F238E27FC236}">
                <a16:creationId xmlns:a16="http://schemas.microsoft.com/office/drawing/2014/main" id="{1645E1BD-A372-A93E-2D71-BE62EB7226F1}"/>
              </a:ext>
            </a:extLst>
          </p:cNvPr>
          <p:cNvPicPr>
            <a:picLocks noChangeAspect="1"/>
          </p:cNvPicPr>
          <p:nvPr/>
        </p:nvPicPr>
        <p:blipFill>
          <a:blip r:embed="rId3"/>
          <a:stretch>
            <a:fillRect/>
          </a:stretch>
        </p:blipFill>
        <p:spPr>
          <a:xfrm>
            <a:off x="0" y="1882066"/>
            <a:ext cx="5228947" cy="4975934"/>
          </a:xfrm>
          <a:prstGeom prst="rect">
            <a:avLst/>
          </a:prstGeom>
        </p:spPr>
      </p:pic>
      <p:pic>
        <p:nvPicPr>
          <p:cNvPr id="14" name="Picture 13">
            <a:extLst>
              <a:ext uri="{FF2B5EF4-FFF2-40B4-BE49-F238E27FC236}">
                <a16:creationId xmlns:a16="http://schemas.microsoft.com/office/drawing/2014/main" id="{B49F21F9-4EFC-9225-AD14-6ACA42FD783A}"/>
              </a:ext>
            </a:extLst>
          </p:cNvPr>
          <p:cNvPicPr>
            <a:picLocks noChangeAspect="1"/>
          </p:cNvPicPr>
          <p:nvPr/>
        </p:nvPicPr>
        <p:blipFill>
          <a:blip r:embed="rId4"/>
          <a:stretch>
            <a:fillRect/>
          </a:stretch>
        </p:blipFill>
        <p:spPr>
          <a:xfrm>
            <a:off x="5228948" y="1882066"/>
            <a:ext cx="6963051" cy="4975935"/>
          </a:xfrm>
          <a:prstGeom prst="rect">
            <a:avLst/>
          </a:prstGeom>
        </p:spPr>
      </p:pic>
      <p:sp>
        <p:nvSpPr>
          <p:cNvPr id="2" name="TextBox 1">
            <a:extLst>
              <a:ext uri="{FF2B5EF4-FFF2-40B4-BE49-F238E27FC236}">
                <a16:creationId xmlns:a16="http://schemas.microsoft.com/office/drawing/2014/main" id="{DCC489A4-D661-E113-58ED-4B7FBABB4E9D}"/>
              </a:ext>
            </a:extLst>
          </p:cNvPr>
          <p:cNvSpPr txBox="1"/>
          <p:nvPr/>
        </p:nvSpPr>
        <p:spPr>
          <a:xfrm>
            <a:off x="11683014" y="6511409"/>
            <a:ext cx="399495" cy="276999"/>
          </a:xfrm>
          <a:prstGeom prst="rect">
            <a:avLst/>
          </a:prstGeom>
          <a:noFill/>
        </p:spPr>
        <p:txBody>
          <a:bodyPr wrap="square" rtlCol="0">
            <a:spAutoFit/>
          </a:bodyPr>
          <a:lstStyle/>
          <a:p>
            <a:r>
              <a:rPr lang="en-US" sz="1200" dirty="0"/>
              <a:t>18</a:t>
            </a:r>
          </a:p>
        </p:txBody>
      </p:sp>
    </p:spTree>
    <p:extLst>
      <p:ext uri="{BB962C8B-B14F-4D97-AF65-F5344CB8AC3E}">
        <p14:creationId xmlns:p14="http://schemas.microsoft.com/office/powerpoint/2010/main" val="31915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ACA2-9654-3C3A-0B0F-2DD51DAD218B}"/>
              </a:ext>
            </a:extLst>
          </p:cNvPr>
          <p:cNvSpPr>
            <a:spLocks noGrp="1"/>
          </p:cNvSpPr>
          <p:nvPr>
            <p:ph type="title"/>
          </p:nvPr>
        </p:nvSpPr>
        <p:spPr>
          <a:xfrm>
            <a:off x="1359751" y="582978"/>
            <a:ext cx="10515600" cy="543926"/>
          </a:xfrm>
        </p:spPr>
        <p:txBody>
          <a:bodyPr>
            <a:normAutofit fontScale="90000"/>
          </a:bodyPr>
          <a:lstStyle/>
          <a:p>
            <a:pPr algn="ctr"/>
            <a:r>
              <a:rPr lang="en-US" sz="5400" b="1" u="none" strike="noStrike" dirty="0">
                <a:effectLst/>
                <a:latin typeface="Arial" panose="020B0604020202020204" pitchFamily="34" charset="0"/>
                <a:cs typeface="Arial" panose="020B0604020202020204" pitchFamily="34" charset="0"/>
              </a:rPr>
              <a:t>Poll Questions</a:t>
            </a:r>
            <a:endParaRPr lang="en-US" sz="5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BC14D7E-AA9A-22D3-FE41-4942FB009F66}"/>
              </a:ext>
            </a:extLst>
          </p:cNvPr>
          <p:cNvSpPr>
            <a:spLocks noGrp="1"/>
          </p:cNvSpPr>
          <p:nvPr>
            <p:ph type="body" idx="1"/>
          </p:nvPr>
        </p:nvSpPr>
        <p:spPr>
          <a:xfrm>
            <a:off x="831850" y="1376314"/>
            <a:ext cx="10515600" cy="4898708"/>
          </a:xfrm>
        </p:spPr>
        <p:txBody>
          <a:bodyPr>
            <a:normAutofit fontScale="47500" lnSpcReduction="20000"/>
          </a:bodyPr>
          <a:lstStyle/>
          <a:p>
            <a:pPr marL="0" marR="0">
              <a:lnSpc>
                <a:spcPct val="107000"/>
              </a:lnSpc>
              <a:spcBef>
                <a:spcPts val="0"/>
              </a:spcBef>
              <a:spcAft>
                <a:spcPts val="800"/>
              </a:spcAft>
            </a:pPr>
            <a:r>
              <a:rPr lang="en-US" sz="6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1. How did you learn about this webinar? </a:t>
            </a:r>
            <a:endParaRPr lang="en-US" sz="6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mj-lt"/>
              <a:buAutoNum type="alphaLcPeriod"/>
            </a:pPr>
            <a:r>
              <a:rPr lang="en-US" sz="6200" dirty="0">
                <a:solidFill>
                  <a:schemeClr val="tx1"/>
                </a:solidFill>
                <a:effectLst/>
                <a:latin typeface="Arial" panose="020B0604020202020204" pitchFamily="34" charset="0"/>
                <a:ea typeface="Calibri" panose="020F0502020204030204" pitchFamily="34" charset="0"/>
                <a:cs typeface="Arial" panose="020B0604020202020204" pitchFamily="34" charset="0"/>
              </a:rPr>
              <a:t>OSBP Website</a:t>
            </a:r>
            <a:endParaRPr lang="en-US" sz="5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mj-lt"/>
              <a:buAutoNum type="alphaLcPeriod"/>
            </a:pPr>
            <a:r>
              <a:rPr lang="en-US" sz="6200" dirty="0">
                <a:solidFill>
                  <a:schemeClr val="tx1"/>
                </a:solidFill>
                <a:effectLst/>
                <a:latin typeface="Arial" panose="020B0604020202020204" pitchFamily="34" charset="0"/>
                <a:ea typeface="Calibri" panose="020F0502020204030204" pitchFamily="34" charset="0"/>
                <a:cs typeface="Arial" panose="020B0604020202020204" pitchFamily="34" charset="0"/>
              </a:rPr>
              <a:t>Constant Contact</a:t>
            </a:r>
            <a:endParaRPr lang="en-US" sz="5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mj-lt"/>
              <a:buAutoNum type="alphaLcPeriod"/>
            </a:pPr>
            <a:r>
              <a:rPr lang="en-US" sz="6200" dirty="0">
                <a:solidFill>
                  <a:schemeClr val="tx1"/>
                </a:solidFill>
                <a:effectLst/>
                <a:latin typeface="Arial" panose="020B0604020202020204" pitchFamily="34" charset="0"/>
                <a:ea typeface="Calibri" panose="020F0502020204030204" pitchFamily="34" charset="0"/>
                <a:cs typeface="Arial" panose="020B0604020202020204" pitchFamily="34" charset="0"/>
              </a:rPr>
              <a:t>Social Media </a:t>
            </a:r>
            <a:endParaRPr lang="en-US" sz="5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mj-lt"/>
              <a:buAutoNum type="alphaLcPeriod"/>
            </a:pPr>
            <a:r>
              <a:rPr lang="en-US" sz="6200" dirty="0">
                <a:solidFill>
                  <a:schemeClr val="tx1"/>
                </a:solidFill>
                <a:effectLst/>
                <a:latin typeface="Arial" panose="020B0604020202020204" pitchFamily="34" charset="0"/>
                <a:ea typeface="Calibri" panose="020F0502020204030204" pitchFamily="34" charset="0"/>
                <a:cs typeface="Arial" panose="020B0604020202020204" pitchFamily="34" charset="0"/>
              </a:rPr>
              <a:t>Eventbrite email</a:t>
            </a:r>
            <a:endParaRPr lang="en-US" sz="5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spcAft>
                <a:spcPts val="800"/>
              </a:spcAft>
              <a:buFont typeface="+mj-lt"/>
              <a:buAutoNum type="alphaLcPeriod"/>
            </a:pPr>
            <a:r>
              <a:rPr lang="en-US" sz="6200" dirty="0">
                <a:solidFill>
                  <a:schemeClr val="tx1"/>
                </a:solidFill>
                <a:effectLst/>
                <a:latin typeface="Arial" panose="020B0604020202020204" pitchFamily="34" charset="0"/>
                <a:ea typeface="Calibri" panose="020F0502020204030204" pitchFamily="34" charset="0"/>
                <a:cs typeface="Arial" panose="020B0604020202020204" pitchFamily="34" charset="0"/>
              </a:rPr>
              <a:t>Other</a:t>
            </a:r>
            <a:endParaRPr lang="en-US" sz="5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6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US" sz="6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6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2. Is this the first webinar hosted by the NASA Office of     Small Business Programs that you have attended?</a:t>
            </a:r>
            <a:endParaRPr lang="en-US" sz="6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mj-lt"/>
              <a:buAutoNum type="alphaLcPeriod"/>
            </a:pPr>
            <a:r>
              <a:rPr lang="en-US" sz="6200" dirty="0">
                <a:solidFill>
                  <a:schemeClr val="tx1"/>
                </a:solidFill>
                <a:effectLst/>
                <a:latin typeface="Arial" panose="020B0604020202020204" pitchFamily="34" charset="0"/>
                <a:ea typeface="Calibri" panose="020F0502020204030204" pitchFamily="34" charset="0"/>
                <a:cs typeface="Arial" panose="020B0604020202020204" pitchFamily="34" charset="0"/>
              </a:rPr>
              <a:t>Yes</a:t>
            </a:r>
            <a:endParaRPr lang="en-US" sz="5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spcAft>
                <a:spcPts val="800"/>
              </a:spcAft>
              <a:buFont typeface="+mj-lt"/>
              <a:buAutoNum type="alphaLcPeriod"/>
            </a:pPr>
            <a:r>
              <a:rPr lang="en-US" sz="6200" dirty="0">
                <a:solidFill>
                  <a:schemeClr val="tx1"/>
                </a:solidFill>
                <a:effectLst/>
                <a:latin typeface="Arial" panose="020B0604020202020204" pitchFamily="34" charset="0"/>
                <a:ea typeface="Calibri" panose="020F0502020204030204" pitchFamily="34" charset="0"/>
                <a:cs typeface="Arial" panose="020B0604020202020204" pitchFamily="34" charset="0"/>
              </a:rPr>
              <a:t>No</a:t>
            </a:r>
            <a:endParaRPr lang="en-US" sz="5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BEA9AC84-0391-1FBA-A95C-2C4F2A925B47}"/>
              </a:ext>
            </a:extLst>
          </p:cNvPr>
          <p:cNvSpPr>
            <a:spLocks noGrp="1"/>
          </p:cNvSpPr>
          <p:nvPr>
            <p:ph type="sldNum" sz="quarter" idx="12"/>
          </p:nvPr>
        </p:nvSpPr>
        <p:spPr>
          <a:xfrm>
            <a:off x="9356324" y="6492875"/>
            <a:ext cx="2743200" cy="365125"/>
          </a:xfrm>
        </p:spPr>
        <p:txBody>
          <a:bodyPr/>
          <a:lstStyle/>
          <a:p>
            <a:fld id="{263128EE-7642-5C47-9EB5-08C64870C480}" type="slidenum">
              <a:rPr lang="en-US" smtClean="0">
                <a:solidFill>
                  <a:schemeClr val="tx1"/>
                </a:solidFill>
              </a:rPr>
              <a:t>5</a:t>
            </a:fld>
            <a:endParaRPr lang="en-US" dirty="0">
              <a:solidFill>
                <a:schemeClr val="tx1"/>
              </a:solidFill>
            </a:endParaRPr>
          </a:p>
        </p:txBody>
      </p:sp>
    </p:spTree>
    <p:extLst>
      <p:ext uri="{BB962C8B-B14F-4D97-AF65-F5344CB8AC3E}">
        <p14:creationId xmlns:p14="http://schemas.microsoft.com/office/powerpoint/2010/main" val="325450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17E469-3F31-9A89-A2BD-FC2475A47EBE}"/>
              </a:ext>
            </a:extLst>
          </p:cNvPr>
          <p:cNvSpPr>
            <a:spLocks noGrp="1"/>
          </p:cNvSpPr>
          <p:nvPr>
            <p:ph type="sldNum" sz="quarter" idx="12"/>
          </p:nvPr>
        </p:nvSpPr>
        <p:spPr/>
        <p:txBody>
          <a:bodyPr/>
          <a:lstStyle/>
          <a:p>
            <a:fld id="{263128EE-7642-5C47-9EB5-08C64870C480}" type="slidenum">
              <a:rPr lang="en-US" smtClean="0"/>
              <a:t>50</a:t>
            </a:fld>
            <a:endParaRPr lang="en-US"/>
          </a:p>
        </p:txBody>
      </p:sp>
      <p:pic>
        <p:nvPicPr>
          <p:cNvPr id="8" name="Picture 7">
            <a:extLst>
              <a:ext uri="{FF2B5EF4-FFF2-40B4-BE49-F238E27FC236}">
                <a16:creationId xmlns:a16="http://schemas.microsoft.com/office/drawing/2014/main" id="{7F35B3E6-90F9-C4C7-7D19-1E26D249FD5A}"/>
              </a:ext>
            </a:extLst>
          </p:cNvPr>
          <p:cNvPicPr>
            <a:picLocks noChangeAspect="1"/>
          </p:cNvPicPr>
          <p:nvPr/>
        </p:nvPicPr>
        <p:blipFill>
          <a:blip r:embed="rId2"/>
          <a:stretch>
            <a:fillRect/>
          </a:stretch>
        </p:blipFill>
        <p:spPr>
          <a:xfrm>
            <a:off x="0" y="0"/>
            <a:ext cx="12192000" cy="1857375"/>
          </a:xfrm>
          <a:prstGeom prst="rect">
            <a:avLst/>
          </a:prstGeom>
        </p:spPr>
      </p:pic>
      <p:pic>
        <p:nvPicPr>
          <p:cNvPr id="12" name="Picture 11">
            <a:extLst>
              <a:ext uri="{FF2B5EF4-FFF2-40B4-BE49-F238E27FC236}">
                <a16:creationId xmlns:a16="http://schemas.microsoft.com/office/drawing/2014/main" id="{A5AA8FA7-995C-E662-2D97-A44C06FCF013}"/>
              </a:ext>
            </a:extLst>
          </p:cNvPr>
          <p:cNvPicPr>
            <a:picLocks noChangeAspect="1"/>
          </p:cNvPicPr>
          <p:nvPr/>
        </p:nvPicPr>
        <p:blipFill>
          <a:blip r:embed="rId3"/>
          <a:stretch>
            <a:fillRect/>
          </a:stretch>
        </p:blipFill>
        <p:spPr>
          <a:xfrm>
            <a:off x="0" y="1857376"/>
            <a:ext cx="2590800" cy="5000624"/>
          </a:xfrm>
          <a:prstGeom prst="rect">
            <a:avLst/>
          </a:prstGeom>
        </p:spPr>
      </p:pic>
      <p:pic>
        <p:nvPicPr>
          <p:cNvPr id="14" name="Picture 13">
            <a:extLst>
              <a:ext uri="{FF2B5EF4-FFF2-40B4-BE49-F238E27FC236}">
                <a16:creationId xmlns:a16="http://schemas.microsoft.com/office/drawing/2014/main" id="{0219BA47-5C4F-4F2B-0995-8CD70AC53B7C}"/>
              </a:ext>
            </a:extLst>
          </p:cNvPr>
          <p:cNvPicPr>
            <a:picLocks noChangeAspect="1"/>
          </p:cNvPicPr>
          <p:nvPr/>
        </p:nvPicPr>
        <p:blipFill>
          <a:blip r:embed="rId4"/>
          <a:stretch>
            <a:fillRect/>
          </a:stretch>
        </p:blipFill>
        <p:spPr>
          <a:xfrm>
            <a:off x="2590800" y="1857376"/>
            <a:ext cx="2905125" cy="5000624"/>
          </a:xfrm>
          <a:prstGeom prst="rect">
            <a:avLst/>
          </a:prstGeom>
        </p:spPr>
      </p:pic>
      <p:pic>
        <p:nvPicPr>
          <p:cNvPr id="16" name="Picture 15">
            <a:extLst>
              <a:ext uri="{FF2B5EF4-FFF2-40B4-BE49-F238E27FC236}">
                <a16:creationId xmlns:a16="http://schemas.microsoft.com/office/drawing/2014/main" id="{E228B30E-1353-3013-C98B-D67754728A11}"/>
              </a:ext>
            </a:extLst>
          </p:cNvPr>
          <p:cNvPicPr>
            <a:picLocks noChangeAspect="1"/>
          </p:cNvPicPr>
          <p:nvPr/>
        </p:nvPicPr>
        <p:blipFill>
          <a:blip r:embed="rId5"/>
          <a:stretch>
            <a:fillRect/>
          </a:stretch>
        </p:blipFill>
        <p:spPr>
          <a:xfrm>
            <a:off x="5495925" y="1857375"/>
            <a:ext cx="3343275" cy="5000625"/>
          </a:xfrm>
          <a:prstGeom prst="rect">
            <a:avLst/>
          </a:prstGeom>
        </p:spPr>
      </p:pic>
      <p:pic>
        <p:nvPicPr>
          <p:cNvPr id="18" name="Picture 17">
            <a:extLst>
              <a:ext uri="{FF2B5EF4-FFF2-40B4-BE49-F238E27FC236}">
                <a16:creationId xmlns:a16="http://schemas.microsoft.com/office/drawing/2014/main" id="{7A08847B-04D0-E430-706D-5D168262DD8A}"/>
              </a:ext>
            </a:extLst>
          </p:cNvPr>
          <p:cNvPicPr>
            <a:picLocks noChangeAspect="1"/>
          </p:cNvPicPr>
          <p:nvPr/>
        </p:nvPicPr>
        <p:blipFill>
          <a:blip r:embed="rId6"/>
          <a:stretch>
            <a:fillRect/>
          </a:stretch>
        </p:blipFill>
        <p:spPr>
          <a:xfrm>
            <a:off x="8801100" y="1857376"/>
            <a:ext cx="3390900" cy="5000624"/>
          </a:xfrm>
          <a:prstGeom prst="rect">
            <a:avLst/>
          </a:prstGeom>
        </p:spPr>
      </p:pic>
      <p:sp>
        <p:nvSpPr>
          <p:cNvPr id="2" name="TextBox 1">
            <a:extLst>
              <a:ext uri="{FF2B5EF4-FFF2-40B4-BE49-F238E27FC236}">
                <a16:creationId xmlns:a16="http://schemas.microsoft.com/office/drawing/2014/main" id="{EFD68AB2-C55B-0145-B1D6-8D3EB978A4FD}"/>
              </a:ext>
            </a:extLst>
          </p:cNvPr>
          <p:cNvSpPr txBox="1"/>
          <p:nvPr/>
        </p:nvSpPr>
        <p:spPr>
          <a:xfrm>
            <a:off x="11611992" y="6511409"/>
            <a:ext cx="341883" cy="276999"/>
          </a:xfrm>
          <a:prstGeom prst="rect">
            <a:avLst/>
          </a:prstGeom>
          <a:noFill/>
        </p:spPr>
        <p:txBody>
          <a:bodyPr wrap="square" rtlCol="0">
            <a:spAutoFit/>
          </a:bodyPr>
          <a:lstStyle/>
          <a:p>
            <a:r>
              <a:rPr lang="en-US" sz="1200" dirty="0"/>
              <a:t>19</a:t>
            </a:r>
          </a:p>
        </p:txBody>
      </p:sp>
    </p:spTree>
    <p:extLst>
      <p:ext uri="{BB962C8B-B14F-4D97-AF65-F5344CB8AC3E}">
        <p14:creationId xmlns:p14="http://schemas.microsoft.com/office/powerpoint/2010/main" val="3126443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586930-F4AC-29BB-CAF7-A2F1EF654D82}"/>
              </a:ext>
            </a:extLst>
          </p:cNvPr>
          <p:cNvSpPr/>
          <p:nvPr/>
        </p:nvSpPr>
        <p:spPr>
          <a:xfrm>
            <a:off x="12192000" y="-1145962"/>
            <a:ext cx="279433" cy="65240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5">
            <a:extLst>
              <a:ext uri="{FF2B5EF4-FFF2-40B4-BE49-F238E27FC236}">
                <a16:creationId xmlns:a16="http://schemas.microsoft.com/office/drawing/2014/main" id="{CA27933B-E6B9-5ED6-CC1D-381B129A170B}"/>
              </a:ext>
            </a:extLst>
          </p:cNvPr>
          <p:cNvSpPr txBox="1">
            <a:spLocks/>
          </p:cNvSpPr>
          <p:nvPr/>
        </p:nvSpPr>
        <p:spPr>
          <a:xfrm>
            <a:off x="907866" y="1687504"/>
            <a:ext cx="5948038" cy="4517987"/>
          </a:xfrm>
          <a:prstGeom prst="rect">
            <a:avLst/>
          </a:prstGeom>
          <a:noFill/>
        </p:spPr>
        <p:txBody>
          <a:bodyPr vert="horz" lIns="109728" tIns="54864" rIns="109728" bIns="54864"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109728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a:rPr>
              <a:t>OSBP provides many resourceful publications to the small business community.</a:t>
            </a:r>
          </a:p>
          <a:p>
            <a:pPr marL="0" marR="0" lvl="0" indent="0" algn="ctr" defTabSz="109728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109728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a:rPr>
              <a:t>The Small Business Guide to NASA</a:t>
            </a:r>
          </a:p>
          <a:p>
            <a:pPr marL="0" marR="0" lvl="0" indent="0" algn="ctr" defTabSz="109728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a:rPr>
              <a:t>Small Business Industry Awards</a:t>
            </a:r>
          </a:p>
          <a:p>
            <a:pPr marL="0" marR="0" lvl="0" indent="0" algn="ctr" defTabSz="109728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a:rPr>
              <a:t>NASA OSBP Spotlight</a:t>
            </a:r>
          </a:p>
          <a:p>
            <a:pPr marL="0" marR="0" lvl="0" indent="0" algn="ctr" defTabSz="109728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a:rPr>
              <a:t>Other Publications</a:t>
            </a:r>
          </a:p>
          <a:p>
            <a:pPr marL="0" marR="0" lvl="0" indent="0" algn="ctr" defTabSz="109728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109728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a:rPr>
              <a:t>To view/download, visit:</a:t>
            </a:r>
          </a:p>
          <a:p>
            <a:pPr marL="0" marR="0" lvl="0" indent="0" algn="ctr" defTabSz="109728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a:hlinkClick r:id="rId2">
                  <a:extLst>
                    <a:ext uri="{A12FA001-AC4F-418D-AE19-62706E023703}">
                      <ahyp:hlinkClr xmlns:ahyp="http://schemas.microsoft.com/office/drawing/2018/hyperlinkcolor" val="tx"/>
                    </a:ext>
                  </a:extLst>
                </a:hlinkClick>
              </a:rPr>
              <a:t>https://www.nasa.gov/osbp/osbp-publications</a:t>
            </a:r>
            <a:r>
              <a:rPr kumimoji="0" lang="en-US" sz="2200" b="0" i="0" u="none" strike="noStrike" kern="1200" cap="none" spc="0" normalizeH="0" baseline="0" noProof="0" dirty="0">
                <a:ln>
                  <a:noFill/>
                </a:ln>
                <a:solidFill>
                  <a:prstClr val="black"/>
                </a:solidFill>
                <a:effectLst/>
                <a:uLnTx/>
                <a:uFillTx/>
                <a:latin typeface="Arial"/>
                <a:ea typeface="+mn-ea"/>
                <a:cs typeface="Arial"/>
              </a:rPr>
              <a:t> </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itle 4">
            <a:extLst>
              <a:ext uri="{FF2B5EF4-FFF2-40B4-BE49-F238E27FC236}">
                <a16:creationId xmlns:a16="http://schemas.microsoft.com/office/drawing/2014/main" id="{07CF39BD-F82E-5794-3012-B9B4652BFFDD}"/>
              </a:ext>
            </a:extLst>
          </p:cNvPr>
          <p:cNvSpPr txBox="1">
            <a:spLocks/>
          </p:cNvSpPr>
          <p:nvPr/>
        </p:nvSpPr>
        <p:spPr>
          <a:xfrm>
            <a:off x="-1564950" y="608466"/>
            <a:ext cx="11006667" cy="914399"/>
          </a:xfrm>
          <a:prstGeom prst="rect">
            <a:avLst/>
          </a:prstGeom>
          <a:noFill/>
        </p:spPr>
        <p:txBody>
          <a:bodyPr vert="horz" lIns="109728" tIns="54864" rIns="109728" bIns="5486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97280" rtl="0" eaLnBrk="1" fontAlgn="auto" latinLnBrk="0" hangingPunct="1">
              <a:lnSpc>
                <a:spcPct val="90000"/>
              </a:lnSpc>
              <a:spcBef>
                <a:spcPct val="0"/>
              </a:spcBef>
              <a:spcAft>
                <a:spcPts val="0"/>
              </a:spcAft>
              <a:buClrTx/>
              <a:buSzTx/>
              <a:buFontTx/>
              <a:buNone/>
              <a:tabLst/>
              <a:defRPr/>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OSBP Publications</a:t>
            </a:r>
          </a:p>
        </p:txBody>
      </p:sp>
      <p:sp>
        <p:nvSpPr>
          <p:cNvPr id="18" name="Slide Number Placeholder 3">
            <a:extLst>
              <a:ext uri="{FF2B5EF4-FFF2-40B4-BE49-F238E27FC236}">
                <a16:creationId xmlns:a16="http://schemas.microsoft.com/office/drawing/2014/main" id="{F57A974E-CCC9-0B7C-8614-BA95808A1BDC}"/>
              </a:ext>
            </a:extLst>
          </p:cNvPr>
          <p:cNvSpPr>
            <a:spLocks noGrp="1"/>
          </p:cNvSpPr>
          <p:nvPr>
            <p:ph type="sldNum" sz="quarter" idx="12"/>
          </p:nvPr>
        </p:nvSpPr>
        <p:spPr>
          <a:xfrm>
            <a:off x="11380088" y="6492875"/>
            <a:ext cx="44539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22F896-40B5-4ADD-8801-0D06FADFA095}" type="slidenum">
              <a:rPr kumimoji="0" lang="en-US"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51</a:t>
            </a:fld>
            <a:endParaRPr kumimoji="0" lang="en-US" sz="105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C1965037-6F79-07FC-B4F2-1278C627A12C}"/>
              </a:ext>
            </a:extLst>
          </p:cNvPr>
          <p:cNvPicPr>
            <a:picLocks noChangeAspect="1"/>
          </p:cNvPicPr>
          <p:nvPr/>
        </p:nvPicPr>
        <p:blipFill>
          <a:blip r:embed="rId3"/>
          <a:stretch>
            <a:fillRect/>
          </a:stretch>
        </p:blipFill>
        <p:spPr>
          <a:xfrm>
            <a:off x="7100453" y="812023"/>
            <a:ext cx="3895939" cy="5393468"/>
          </a:xfrm>
          <a:prstGeom prst="rect">
            <a:avLst/>
          </a:prstGeom>
        </p:spPr>
      </p:pic>
    </p:spTree>
    <p:extLst>
      <p:ext uri="{BB962C8B-B14F-4D97-AF65-F5344CB8AC3E}">
        <p14:creationId xmlns:p14="http://schemas.microsoft.com/office/powerpoint/2010/main" val="4116314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586930-F4AC-29BB-CAF7-A2F1EF654D82}"/>
              </a:ext>
            </a:extLst>
          </p:cNvPr>
          <p:cNvSpPr/>
          <p:nvPr/>
        </p:nvSpPr>
        <p:spPr>
          <a:xfrm>
            <a:off x="12192000" y="-1145962"/>
            <a:ext cx="279433" cy="65240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5">
            <a:extLst>
              <a:ext uri="{FF2B5EF4-FFF2-40B4-BE49-F238E27FC236}">
                <a16:creationId xmlns:a16="http://schemas.microsoft.com/office/drawing/2014/main" id="{4CC4D817-76A9-C41A-53A1-70E71FCE5244}"/>
              </a:ext>
            </a:extLst>
          </p:cNvPr>
          <p:cNvSpPr txBox="1">
            <a:spLocks/>
          </p:cNvSpPr>
          <p:nvPr/>
        </p:nvSpPr>
        <p:spPr>
          <a:xfrm>
            <a:off x="1021161" y="880173"/>
            <a:ext cx="10515600" cy="892175"/>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097280">
              <a:defRPr/>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OSBP Gets Social! Follow Us!!</a:t>
            </a:r>
          </a:p>
        </p:txBody>
      </p:sp>
      <p:pic>
        <p:nvPicPr>
          <p:cNvPr id="9" name="Picture 4">
            <a:extLst>
              <a:ext uri="{FF2B5EF4-FFF2-40B4-BE49-F238E27FC236}">
                <a16:creationId xmlns:a16="http://schemas.microsoft.com/office/drawing/2014/main" id="{B16CD4DA-35DB-D63D-8420-22BFB3B6C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33" y="1996223"/>
            <a:ext cx="1969893" cy="19698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Linkedin - Free social media icons">
            <a:extLst>
              <a:ext uri="{FF2B5EF4-FFF2-40B4-BE49-F238E27FC236}">
                <a16:creationId xmlns:a16="http://schemas.microsoft.com/office/drawing/2014/main" id="{1A9F9CFD-1CB4-F76D-AD40-A205025AE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295" y="2072757"/>
            <a:ext cx="1837171" cy="1837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6CE17E3-0275-CBBC-52B5-8AD677A0574C}"/>
              </a:ext>
            </a:extLst>
          </p:cNvPr>
          <p:cNvSpPr txBox="1"/>
          <p:nvPr/>
        </p:nvSpPr>
        <p:spPr>
          <a:xfrm>
            <a:off x="8196329" y="4140760"/>
            <a:ext cx="33149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Check out NASA’s LinkedIn page for OSBP updates!</a:t>
            </a:r>
          </a:p>
        </p:txBody>
      </p:sp>
      <p:pic>
        <p:nvPicPr>
          <p:cNvPr id="16" name="Picture 2" descr="Twitter X Logo PNG vector in SVG, PDF, AI, CDR format">
            <a:extLst>
              <a:ext uri="{FF2B5EF4-FFF2-40B4-BE49-F238E27FC236}">
                <a16:creationId xmlns:a16="http://schemas.microsoft.com/office/drawing/2014/main" id="{7748AA69-D22B-E8C3-FAAD-B5D7D2925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45" y="2072757"/>
            <a:ext cx="2631777" cy="19698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E2CBB86-A918-057E-55E0-F49C104024B9}"/>
              </a:ext>
            </a:extLst>
          </p:cNvPr>
          <p:cNvSpPr txBox="1"/>
          <p:nvPr/>
        </p:nvSpPr>
        <p:spPr>
          <a:xfrm>
            <a:off x="643302" y="4189991"/>
            <a:ext cx="2937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@NASA_OSBP</a:t>
            </a:r>
          </a:p>
        </p:txBody>
      </p:sp>
      <p:sp>
        <p:nvSpPr>
          <p:cNvPr id="18" name="TextBox 17">
            <a:extLst>
              <a:ext uri="{FF2B5EF4-FFF2-40B4-BE49-F238E27FC236}">
                <a16:creationId xmlns:a16="http://schemas.microsoft.com/office/drawing/2014/main" id="{2F92F846-F773-3903-DD57-058D4B211BD0}"/>
              </a:ext>
            </a:extLst>
          </p:cNvPr>
          <p:cNvSpPr txBox="1"/>
          <p:nvPr/>
        </p:nvSpPr>
        <p:spPr>
          <a:xfrm>
            <a:off x="3700444" y="4189991"/>
            <a:ext cx="41935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 Office of Small Business Programs-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 OSBP</a:t>
            </a:r>
          </a:p>
        </p:txBody>
      </p:sp>
      <p:sp>
        <p:nvSpPr>
          <p:cNvPr id="19" name="Slide Number Placeholder 3">
            <a:extLst>
              <a:ext uri="{FF2B5EF4-FFF2-40B4-BE49-F238E27FC236}">
                <a16:creationId xmlns:a16="http://schemas.microsoft.com/office/drawing/2014/main" id="{6B9DB631-BBD8-DB5D-CEF8-54B929E41C32}"/>
              </a:ext>
            </a:extLst>
          </p:cNvPr>
          <p:cNvSpPr>
            <a:spLocks noGrp="1"/>
          </p:cNvSpPr>
          <p:nvPr>
            <p:ph type="sldNum" sz="quarter" idx="12"/>
          </p:nvPr>
        </p:nvSpPr>
        <p:spPr>
          <a:xfrm>
            <a:off x="11511304" y="6492875"/>
            <a:ext cx="44539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22F896-40B5-4ADD-8801-0D06FADFA095}" type="slidenum">
              <a:rPr kumimoji="0" lang="en-US"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52</a:t>
            </a:fld>
            <a:endParaRPr kumimoji="0" lang="en-US" sz="105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645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586930-F4AC-29BB-CAF7-A2F1EF654D82}"/>
              </a:ext>
            </a:extLst>
          </p:cNvPr>
          <p:cNvSpPr/>
          <p:nvPr/>
        </p:nvSpPr>
        <p:spPr>
          <a:xfrm>
            <a:off x="12192000" y="-1145962"/>
            <a:ext cx="279433" cy="65240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6F66D7D-B808-31A2-E92E-1DC4D1F6101A}"/>
              </a:ext>
            </a:extLst>
          </p:cNvPr>
          <p:cNvSpPr txBox="1">
            <a:spLocks/>
          </p:cNvSpPr>
          <p:nvPr/>
        </p:nvSpPr>
        <p:spPr>
          <a:xfrm>
            <a:off x="915417" y="1201473"/>
            <a:ext cx="10515600" cy="23536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097280">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Learn more about </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NASA OSBP!</a:t>
            </a:r>
          </a:p>
        </p:txBody>
      </p:sp>
      <p:sp>
        <p:nvSpPr>
          <p:cNvPr id="9" name="Text Placeholder 2">
            <a:extLst>
              <a:ext uri="{FF2B5EF4-FFF2-40B4-BE49-F238E27FC236}">
                <a16:creationId xmlns:a16="http://schemas.microsoft.com/office/drawing/2014/main" id="{7049A795-CDE0-6709-8D07-EDC8250BC819}"/>
              </a:ext>
            </a:extLst>
          </p:cNvPr>
          <p:cNvSpPr txBox="1">
            <a:spLocks/>
          </p:cNvSpPr>
          <p:nvPr/>
        </p:nvSpPr>
        <p:spPr>
          <a:xfrm>
            <a:off x="928378" y="3839409"/>
            <a:ext cx="10515600" cy="8625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www.nasa.gov/osbp</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lide Number Placeholder 3">
            <a:extLst>
              <a:ext uri="{FF2B5EF4-FFF2-40B4-BE49-F238E27FC236}">
                <a16:creationId xmlns:a16="http://schemas.microsoft.com/office/drawing/2014/main" id="{8114C4D2-93DA-4382-6324-65FB40FDEA92}"/>
              </a:ext>
            </a:extLst>
          </p:cNvPr>
          <p:cNvSpPr>
            <a:spLocks noGrp="1"/>
          </p:cNvSpPr>
          <p:nvPr>
            <p:ph type="sldNum" sz="quarter" idx="12"/>
          </p:nvPr>
        </p:nvSpPr>
        <p:spPr>
          <a:xfrm>
            <a:off x="10973817" y="6492875"/>
            <a:ext cx="914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22F896-40B5-4ADD-8801-0D06FADFA095}" type="slidenum">
              <a:rPr kumimoji="0" lang="en-US" sz="1200" b="0" i="0" u="none" strike="noStrike" kern="1200" cap="none" spc="0" normalizeH="0" baseline="0" noProof="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53</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617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62F4-3747-4DD0-DD6E-DF24D5E8F9DA}"/>
              </a:ext>
            </a:extLst>
          </p:cNvPr>
          <p:cNvSpPr>
            <a:spLocks noGrp="1"/>
          </p:cNvSpPr>
          <p:nvPr>
            <p:ph type="title"/>
          </p:nvPr>
        </p:nvSpPr>
        <p:spPr>
          <a:xfrm>
            <a:off x="838200" y="91898"/>
            <a:ext cx="10515600" cy="1325563"/>
          </a:xfrm>
        </p:spPr>
        <p:txBody>
          <a:bodyPr>
            <a:normAutofit/>
          </a:bodyPr>
          <a:lstStyle/>
          <a:p>
            <a:pPr algn="ct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Closing Remarks</a:t>
            </a:r>
            <a:endParaRPr lang="en-US" sz="5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Content Placeholder 7" descr="A person smiling for the camera&#10;&#10;Description automatically generated with low confidence">
            <a:extLst>
              <a:ext uri="{FF2B5EF4-FFF2-40B4-BE49-F238E27FC236}">
                <a16:creationId xmlns:a16="http://schemas.microsoft.com/office/drawing/2014/main" id="{2C802286-FDCC-44D2-8133-45DF8278FEF0}"/>
              </a:ext>
            </a:extLst>
          </p:cNvPr>
          <p:cNvPicPr>
            <a:picLocks noGrp="1" noChangeAspect="1"/>
          </p:cNvPicPr>
          <p:nvPr>
            <p:ph sz="half" idx="1"/>
          </p:nvPr>
        </p:nvPicPr>
        <p:blipFill>
          <a:blip r:embed="rId2">
            <a:alphaModFix/>
          </a:blip>
          <a:stretch>
            <a:fillRect/>
          </a:stretch>
        </p:blipFill>
        <p:spPr>
          <a:xfrm>
            <a:off x="1585568" y="1503539"/>
            <a:ext cx="3314906" cy="4812947"/>
          </a:xfrm>
        </p:spPr>
      </p:pic>
      <p:sp>
        <p:nvSpPr>
          <p:cNvPr id="6" name="Content Placeholder 5">
            <a:extLst>
              <a:ext uri="{FF2B5EF4-FFF2-40B4-BE49-F238E27FC236}">
                <a16:creationId xmlns:a16="http://schemas.microsoft.com/office/drawing/2014/main" id="{F8B465C6-DD55-F50C-70DF-5A38B98A4DB1}"/>
              </a:ext>
            </a:extLst>
          </p:cNvPr>
          <p:cNvSpPr>
            <a:spLocks noGrp="1"/>
          </p:cNvSpPr>
          <p:nvPr>
            <p:ph sz="half" idx="2"/>
          </p:nvPr>
        </p:nvSpPr>
        <p:spPr>
          <a:xfrm>
            <a:off x="4969602" y="1555092"/>
            <a:ext cx="6708530" cy="4465380"/>
          </a:xfrm>
        </p:spPr>
        <p:txBody>
          <a:bodyPr>
            <a:normAutofit/>
          </a:bodyPr>
          <a:lstStyle/>
          <a:p>
            <a:pPr marL="0" indent="0" algn="ctr">
              <a:buNone/>
            </a:pPr>
            <a:r>
              <a:rPr lang="en-US"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Ms. Briana L. Goins</a:t>
            </a:r>
            <a:endParaRPr lang="en-US" b="1" i="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black"/>
              </a:solidFill>
              <a:effectLst/>
              <a:uLnTx/>
              <a:uFillTx/>
              <a:latin typeface="Arial"/>
              <a:ea typeface="Calibri" panose="020F0502020204030204" pitchFamily="34"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prstClr val="black"/>
                </a:solidFill>
                <a:effectLst/>
                <a:uLnTx/>
                <a:uFillTx/>
                <a:latin typeface="Arial"/>
                <a:ea typeface="Calibri" panose="020F0502020204030204" pitchFamily="34" charset="0"/>
                <a:cs typeface="Calibri"/>
              </a:rPr>
              <a:t>Program Specialist</a:t>
            </a:r>
            <a:endParaRPr kumimoji="0" lang="en-US" b="1" u="none" strike="noStrike" kern="1200" cap="none" spc="0" normalizeH="0" baseline="0" noProof="0" dirty="0">
              <a:ln>
                <a:noFill/>
              </a:ln>
              <a:solidFill>
                <a:prstClr val="black"/>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prstClr val="black"/>
                </a:solidFill>
                <a:effectLst/>
                <a:uLnTx/>
                <a:uFillTx/>
                <a:latin typeface="Arial"/>
                <a:ea typeface="+mn-ea"/>
                <a:cs typeface="Calibri"/>
              </a:rPr>
              <a:t>NASA Office of Small Business Programs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prstClr val="black"/>
                </a:solidFill>
                <a:effectLst/>
                <a:uLnTx/>
                <a:uFillTx/>
                <a:latin typeface="Arial"/>
                <a:ea typeface="+mn-ea"/>
                <a:cs typeface="Calibri"/>
              </a:rPr>
              <a:t>Phone: (202)-358-2088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a:cs typeface="Calibri"/>
              </a:rPr>
              <a:t>Email: smallbusiness@nasa.gov</a:t>
            </a:r>
            <a:endParaRPr kumimoji="0" lang="en-US" b="1" u="none" strike="noStrike" kern="1200" cap="none" spc="0" normalizeH="0" baseline="0" noProof="0" dirty="0">
              <a:ln>
                <a:noFill/>
              </a:ln>
              <a:solidFill>
                <a:prstClr val="black"/>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dirty="0"/>
          </a:p>
        </p:txBody>
      </p:sp>
      <p:sp>
        <p:nvSpPr>
          <p:cNvPr id="5" name="Slide Number Placeholder 4">
            <a:extLst>
              <a:ext uri="{FF2B5EF4-FFF2-40B4-BE49-F238E27FC236}">
                <a16:creationId xmlns:a16="http://schemas.microsoft.com/office/drawing/2014/main" id="{058E4476-FABD-3F3A-EAC7-E6370F05CF54}"/>
              </a:ext>
            </a:extLst>
          </p:cNvPr>
          <p:cNvSpPr>
            <a:spLocks noGrp="1"/>
          </p:cNvSpPr>
          <p:nvPr>
            <p:ph type="sldNum" sz="quarter" idx="12"/>
          </p:nvPr>
        </p:nvSpPr>
        <p:spPr>
          <a:xfrm>
            <a:off x="9214282" y="6492875"/>
            <a:ext cx="2743200" cy="365125"/>
          </a:xfrm>
        </p:spPr>
        <p:txBody>
          <a:bodyPr/>
          <a:lstStyle/>
          <a:p>
            <a:fld id="{263128EE-7642-5C47-9EB5-08C64870C480}" type="slidenum">
              <a:rPr lang="en-US" smtClean="0">
                <a:solidFill>
                  <a:schemeClr val="tx1"/>
                </a:solidFill>
              </a:rPr>
              <a:t>54</a:t>
            </a:fld>
            <a:endParaRPr lang="en-US" dirty="0">
              <a:solidFill>
                <a:schemeClr val="tx1"/>
              </a:solidFill>
            </a:endParaRPr>
          </a:p>
        </p:txBody>
      </p:sp>
      <p:pic>
        <p:nvPicPr>
          <p:cNvPr id="10" name="Picture 9" descr="Qr code&#10;&#10;Description automatically generated">
            <a:extLst>
              <a:ext uri="{FF2B5EF4-FFF2-40B4-BE49-F238E27FC236}">
                <a16:creationId xmlns:a16="http://schemas.microsoft.com/office/drawing/2014/main" id="{DA212CCD-52EB-3542-36FF-27ED7CAD0704}"/>
              </a:ext>
            </a:extLst>
          </p:cNvPr>
          <p:cNvPicPr>
            <a:picLocks noChangeAspect="1"/>
          </p:cNvPicPr>
          <p:nvPr/>
        </p:nvPicPr>
        <p:blipFill>
          <a:blip r:embed="rId3"/>
          <a:stretch>
            <a:fillRect/>
          </a:stretch>
        </p:blipFill>
        <p:spPr>
          <a:xfrm>
            <a:off x="7941192" y="5075074"/>
            <a:ext cx="1338816" cy="1241412"/>
          </a:xfrm>
          <a:prstGeom prst="rect">
            <a:avLst/>
          </a:prstGeom>
        </p:spPr>
      </p:pic>
    </p:spTree>
    <p:extLst>
      <p:ext uri="{BB962C8B-B14F-4D97-AF65-F5344CB8AC3E}">
        <p14:creationId xmlns:p14="http://schemas.microsoft.com/office/powerpoint/2010/main" val="607955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201CB7-609B-10CB-6747-BAF415015EAF}"/>
              </a:ext>
            </a:extLst>
          </p:cNvPr>
          <p:cNvSpPr>
            <a:spLocks noGrp="1"/>
          </p:cNvSpPr>
          <p:nvPr>
            <p:ph type="sldNum" sz="quarter" idx="12"/>
          </p:nvPr>
        </p:nvSpPr>
        <p:spPr>
          <a:xfrm>
            <a:off x="9276425" y="6492875"/>
            <a:ext cx="2743200" cy="365125"/>
          </a:xfrm>
        </p:spPr>
        <p:txBody>
          <a:bodyPr/>
          <a:lstStyle/>
          <a:p>
            <a:fld id="{263128EE-7642-5C47-9EB5-08C64870C480}" type="slidenum">
              <a:rPr lang="en-US" smtClean="0">
                <a:solidFill>
                  <a:schemeClr val="tx1"/>
                </a:solidFill>
              </a:rPr>
              <a:t>55</a:t>
            </a:fld>
            <a:endParaRPr lang="en-US" dirty="0">
              <a:solidFill>
                <a:schemeClr val="tx1"/>
              </a:solidFill>
            </a:endParaRPr>
          </a:p>
        </p:txBody>
      </p:sp>
      <p:pic>
        <p:nvPicPr>
          <p:cNvPr id="4" name="Picture 3" descr="A picture containing text&#10;&#10;Description automatically generated">
            <a:extLst>
              <a:ext uri="{FF2B5EF4-FFF2-40B4-BE49-F238E27FC236}">
                <a16:creationId xmlns:a16="http://schemas.microsoft.com/office/drawing/2014/main" id="{6463B2BC-1D35-BAF0-4A4D-7032D1F2CC9A}"/>
              </a:ext>
            </a:extLst>
          </p:cNvPr>
          <p:cNvPicPr>
            <a:picLocks noChangeAspect="1"/>
          </p:cNvPicPr>
          <p:nvPr/>
        </p:nvPicPr>
        <p:blipFill>
          <a:blip r:embed="rId2"/>
          <a:stretch>
            <a:fillRect/>
          </a:stretch>
        </p:blipFill>
        <p:spPr>
          <a:xfrm>
            <a:off x="1063569" y="982955"/>
            <a:ext cx="10610567" cy="5175683"/>
          </a:xfrm>
          <a:prstGeom prst="rect">
            <a:avLst/>
          </a:prstGeom>
        </p:spPr>
      </p:pic>
    </p:spTree>
    <p:extLst>
      <p:ext uri="{BB962C8B-B14F-4D97-AF65-F5344CB8AC3E}">
        <p14:creationId xmlns:p14="http://schemas.microsoft.com/office/powerpoint/2010/main" val="2608854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ACA2-9654-3C3A-0B0F-2DD51DAD218B}"/>
              </a:ext>
            </a:extLst>
          </p:cNvPr>
          <p:cNvSpPr>
            <a:spLocks noGrp="1"/>
          </p:cNvSpPr>
          <p:nvPr>
            <p:ph type="title"/>
          </p:nvPr>
        </p:nvSpPr>
        <p:spPr>
          <a:xfrm>
            <a:off x="1359751" y="582978"/>
            <a:ext cx="10515600" cy="543926"/>
          </a:xfrm>
        </p:spPr>
        <p:txBody>
          <a:bodyPr>
            <a:normAutofit fontScale="90000"/>
          </a:bodyPr>
          <a:lstStyle/>
          <a:p>
            <a:pPr algn="ctr"/>
            <a:r>
              <a:rPr lang="en-US" sz="5400" b="1" u="none" strike="noStrike" dirty="0">
                <a:effectLst/>
                <a:latin typeface="Arial" panose="020B0604020202020204" pitchFamily="34" charset="0"/>
                <a:cs typeface="Arial" panose="020B0604020202020204" pitchFamily="34" charset="0"/>
              </a:rPr>
              <a:t>Poll Questions Cont.</a:t>
            </a:r>
            <a:endParaRPr lang="en-US" sz="5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BC14D7E-AA9A-22D3-FE41-4942FB009F66}"/>
              </a:ext>
            </a:extLst>
          </p:cNvPr>
          <p:cNvSpPr>
            <a:spLocks noGrp="1"/>
          </p:cNvSpPr>
          <p:nvPr>
            <p:ph type="body" idx="1"/>
          </p:nvPr>
        </p:nvSpPr>
        <p:spPr>
          <a:xfrm>
            <a:off x="838200" y="1247576"/>
            <a:ext cx="10515600" cy="4898708"/>
          </a:xfrm>
        </p:spPr>
        <p:txBody>
          <a:bodyPr>
            <a:noAutofit/>
          </a:bodyPr>
          <a:lstStyle/>
          <a:p>
            <a:pPr marL="457200" marR="0" lvl="0" indent="-457200" algn="l" defTabSz="822960" rtl="0" eaLnBrk="1" fontAlgn="auto" latinLnBrk="0" hangingPunct="1">
              <a:lnSpc>
                <a:spcPct val="100000"/>
              </a:lnSpc>
              <a:spcBef>
                <a:spcPts val="0"/>
              </a:spcBef>
              <a:spcAft>
                <a:spcPts val="0"/>
              </a:spcAft>
              <a:buClrTx/>
              <a:buSzTx/>
              <a:buFont typeface="+mj-lt"/>
              <a:buAutoNum type="arabicPeriod" startAt="3"/>
              <a:tabLst/>
              <a:defRPr/>
            </a:pPr>
            <a:r>
              <a:rPr kumimoji="0" lang="en-US" sz="173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Which of the following classifications applies to your institution/organization/company? </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 Business (SB)</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 Disadvantage Business (SDB)</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Large Business (LB)/Other than Small Business (OTS)</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Women-Owned Small Business (WOSB)</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Economically Disadvantaged Women-Owned Small Business (EDWOSB)</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Veteran-Owned Small Business (VOSB)</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Service-Disabled Veteran-Owned Small Business (SDVOSB)</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Historically Underutilized Business Zone (HUBZone)</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8(a) Business Development Program Participant (8a)</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Historically Black Colleges or Universities (HBCU)</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Minority-Serving Institution (MSI)</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Nonprofit or Community-based Organization</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Government Agency/Department</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or Local Government Agency/Department</a:t>
            </a:r>
          </a:p>
          <a:p>
            <a:pPr marL="1234440" marR="0" lvl="2" indent="-411480" algn="l" defTabSz="822960" rtl="0" eaLnBrk="1" fontAlgn="auto" latinLnBrk="0" hangingPunct="1">
              <a:lnSpc>
                <a:spcPct val="120000"/>
              </a:lnSpc>
              <a:spcBef>
                <a:spcPts val="0"/>
              </a:spcBef>
              <a:spcAft>
                <a:spcPts val="0"/>
              </a:spcAft>
              <a:buClrTx/>
              <a:buSzTx/>
              <a:buFont typeface="+mj-lt"/>
              <a:buAutoNum type="alphaLcPeriod"/>
              <a:tabLst/>
              <a:defRPr/>
            </a:pPr>
            <a:r>
              <a:rPr kumimoji="0" lang="en-US" sz="17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a:t>
            </a:r>
          </a:p>
        </p:txBody>
      </p:sp>
      <p:sp>
        <p:nvSpPr>
          <p:cNvPr id="6" name="Slide Number Placeholder 5">
            <a:extLst>
              <a:ext uri="{FF2B5EF4-FFF2-40B4-BE49-F238E27FC236}">
                <a16:creationId xmlns:a16="http://schemas.microsoft.com/office/drawing/2014/main" id="{BEA9AC84-0391-1FBA-A95C-2C4F2A925B47}"/>
              </a:ext>
            </a:extLst>
          </p:cNvPr>
          <p:cNvSpPr>
            <a:spLocks noGrp="1"/>
          </p:cNvSpPr>
          <p:nvPr>
            <p:ph type="sldNum" sz="quarter" idx="12"/>
          </p:nvPr>
        </p:nvSpPr>
        <p:spPr>
          <a:xfrm>
            <a:off x="9276425" y="6492875"/>
            <a:ext cx="2743200" cy="365125"/>
          </a:xfrm>
        </p:spPr>
        <p:txBody>
          <a:bodyPr/>
          <a:lstStyle/>
          <a:p>
            <a:fld id="{263128EE-7642-5C47-9EB5-08C64870C480}" type="slidenum">
              <a:rPr lang="en-US" smtClean="0">
                <a:solidFill>
                  <a:schemeClr val="tx1"/>
                </a:solidFill>
              </a:rPr>
              <a:t>6</a:t>
            </a:fld>
            <a:endParaRPr lang="en-US" dirty="0">
              <a:solidFill>
                <a:schemeClr val="tx1"/>
              </a:solidFill>
            </a:endParaRPr>
          </a:p>
        </p:txBody>
      </p:sp>
    </p:spTree>
    <p:extLst>
      <p:ext uri="{BB962C8B-B14F-4D97-AF65-F5344CB8AC3E}">
        <p14:creationId xmlns:p14="http://schemas.microsoft.com/office/powerpoint/2010/main" val="2949759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ACA2-9654-3C3A-0B0F-2DD51DAD218B}"/>
              </a:ext>
            </a:extLst>
          </p:cNvPr>
          <p:cNvSpPr>
            <a:spLocks noGrp="1"/>
          </p:cNvSpPr>
          <p:nvPr>
            <p:ph type="title"/>
          </p:nvPr>
        </p:nvSpPr>
        <p:spPr>
          <a:xfrm>
            <a:off x="1359751" y="582978"/>
            <a:ext cx="10515600" cy="543926"/>
          </a:xfrm>
        </p:spPr>
        <p:txBody>
          <a:bodyPr>
            <a:normAutofit fontScale="90000"/>
          </a:bodyPr>
          <a:lstStyle/>
          <a:p>
            <a:pPr algn="ctr"/>
            <a:r>
              <a:rPr lang="en-US" sz="5400" b="1" u="none" strike="noStrike" dirty="0">
                <a:effectLst/>
                <a:latin typeface="Arial" panose="020B0604020202020204" pitchFamily="34" charset="0"/>
                <a:cs typeface="Arial" panose="020B0604020202020204" pitchFamily="34" charset="0"/>
              </a:rPr>
              <a:t>Poll Questions Cont.</a:t>
            </a:r>
            <a:endParaRPr lang="en-US" sz="5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BC14D7E-AA9A-22D3-FE41-4942FB009F66}"/>
              </a:ext>
            </a:extLst>
          </p:cNvPr>
          <p:cNvSpPr>
            <a:spLocks noGrp="1"/>
          </p:cNvSpPr>
          <p:nvPr>
            <p:ph type="body" idx="1"/>
          </p:nvPr>
        </p:nvSpPr>
        <p:spPr>
          <a:xfrm>
            <a:off x="838200" y="1376314"/>
            <a:ext cx="10515600" cy="4898708"/>
          </a:xfrm>
        </p:spPr>
        <p:txBody>
          <a:bodyPr>
            <a:noAutofit/>
          </a:bodyPr>
          <a:lstStyle/>
          <a:p>
            <a:pPr marL="0" marR="0">
              <a:lnSpc>
                <a:spcPct val="107000"/>
              </a:lnSpc>
              <a:spcBef>
                <a:spcPts val="0"/>
              </a:spcBef>
              <a:spcAft>
                <a:spcPts val="800"/>
              </a:spcAft>
            </a:pPr>
            <a:r>
              <a:rPr lang="en-US" sz="28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4. Have you done business with NASA? (More than one answer can be applicable)</a:t>
            </a:r>
            <a:endParaRPr lang="en-US"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mj-lt"/>
              <a:buAutoNum type="alphaLcPeriod"/>
            </a:pP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Prime Contractor</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mj-lt"/>
              <a:buAutoNum type="alphaLcPeriod"/>
            </a:pP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Subcontractor</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mj-lt"/>
              <a:buAutoNum type="alphaLcPeriod"/>
            </a:pP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NASA Mentor-Protégé Program </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mj-lt"/>
              <a:buAutoNum type="alphaLcPeriod"/>
            </a:pP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Space Act Agreement</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mj-lt"/>
              <a:buAutoNum type="alphaLcPeriod"/>
            </a:pP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Grant or Cooperative Agreement Recipient </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spcAft>
                <a:spcPts val="800"/>
              </a:spcAft>
              <a:buFont typeface="+mj-lt"/>
              <a:buAutoNum type="alphaLcPeriod"/>
            </a:pP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I have not done business with or received funding from NASA</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8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5. What are some of the barriers to entry when doing business with NASA?</a:t>
            </a:r>
          </a:p>
          <a:p>
            <a:pPr lvl="1">
              <a:lnSpc>
                <a:spcPct val="107000"/>
              </a:lnSpc>
              <a:spcBef>
                <a:spcPts val="0"/>
              </a:spcBef>
              <a:spcAft>
                <a:spcPts val="800"/>
              </a:spcAft>
            </a:pP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{Text Responses}</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BEA9AC84-0391-1FBA-A95C-2C4F2A925B47}"/>
              </a:ext>
            </a:extLst>
          </p:cNvPr>
          <p:cNvSpPr>
            <a:spLocks noGrp="1"/>
          </p:cNvSpPr>
          <p:nvPr>
            <p:ph type="sldNum" sz="quarter" idx="12"/>
          </p:nvPr>
        </p:nvSpPr>
        <p:spPr>
          <a:xfrm>
            <a:off x="9276425" y="6492875"/>
            <a:ext cx="2743200" cy="365125"/>
          </a:xfrm>
        </p:spPr>
        <p:txBody>
          <a:bodyPr/>
          <a:lstStyle/>
          <a:p>
            <a:fld id="{263128EE-7642-5C47-9EB5-08C64870C480}" type="slidenum">
              <a:rPr lang="en-US" smtClean="0">
                <a:solidFill>
                  <a:schemeClr val="tx1"/>
                </a:solidFill>
              </a:rPr>
              <a:t>7</a:t>
            </a:fld>
            <a:endParaRPr lang="en-US" dirty="0">
              <a:solidFill>
                <a:schemeClr val="tx1"/>
              </a:solidFill>
            </a:endParaRPr>
          </a:p>
        </p:txBody>
      </p:sp>
    </p:spTree>
    <p:extLst>
      <p:ext uri="{BB962C8B-B14F-4D97-AF65-F5344CB8AC3E}">
        <p14:creationId xmlns:p14="http://schemas.microsoft.com/office/powerpoint/2010/main" val="725017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62F4-3747-4DD0-DD6E-DF24D5E8F9DA}"/>
              </a:ext>
            </a:extLst>
          </p:cNvPr>
          <p:cNvSpPr>
            <a:spLocks noGrp="1"/>
          </p:cNvSpPr>
          <p:nvPr>
            <p:ph type="title"/>
          </p:nvPr>
        </p:nvSpPr>
        <p:spPr>
          <a:xfrm>
            <a:off x="838200" y="91898"/>
            <a:ext cx="10515600" cy="1325563"/>
          </a:xfrm>
        </p:spPr>
        <p:txBody>
          <a:bodyPr>
            <a:normAutofit/>
          </a:bodyPr>
          <a:lstStyle/>
          <a:p>
            <a:pPr algn="ct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from OSBP</a:t>
            </a:r>
          </a:p>
        </p:txBody>
      </p:sp>
      <p:pic>
        <p:nvPicPr>
          <p:cNvPr id="8" name="Content Placeholder 7">
            <a:extLst>
              <a:ext uri="{FF2B5EF4-FFF2-40B4-BE49-F238E27FC236}">
                <a16:creationId xmlns:a16="http://schemas.microsoft.com/office/drawing/2014/main" id="{2C802286-FDCC-44D2-8133-45DF8278FEF0}"/>
              </a:ext>
            </a:extLst>
          </p:cNvPr>
          <p:cNvPicPr>
            <a:picLocks noGrp="1" noChangeAspect="1"/>
          </p:cNvPicPr>
          <p:nvPr>
            <p:ph sz="half" idx="1"/>
          </p:nvPr>
        </p:nvPicPr>
        <p:blipFill>
          <a:blip r:embed="rId2"/>
          <a:srcRect/>
          <a:stretch/>
        </p:blipFill>
        <p:spPr>
          <a:xfrm>
            <a:off x="1585568" y="1503539"/>
            <a:ext cx="3598991" cy="4817361"/>
          </a:xfrm>
        </p:spPr>
      </p:pic>
      <p:sp>
        <p:nvSpPr>
          <p:cNvPr id="6" name="Content Placeholder 5">
            <a:extLst>
              <a:ext uri="{FF2B5EF4-FFF2-40B4-BE49-F238E27FC236}">
                <a16:creationId xmlns:a16="http://schemas.microsoft.com/office/drawing/2014/main" id="{F8B465C6-DD55-F50C-70DF-5A38B98A4DB1}"/>
              </a:ext>
            </a:extLst>
          </p:cNvPr>
          <p:cNvSpPr>
            <a:spLocks noGrp="1"/>
          </p:cNvSpPr>
          <p:nvPr>
            <p:ph sz="half" idx="2"/>
          </p:nvPr>
        </p:nvSpPr>
        <p:spPr>
          <a:xfrm>
            <a:off x="4888690" y="1503539"/>
            <a:ext cx="7045644" cy="4465380"/>
          </a:xfrm>
        </p:spPr>
        <p:txBody>
          <a:bodyPr>
            <a:normAutofit/>
          </a:bodyPr>
          <a:lstStyle/>
          <a:p>
            <a:pPr marL="0" indent="0" algn="ctr">
              <a:buNone/>
            </a:pPr>
            <a:r>
              <a:rPr lang="en-US" sz="3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Mr. Robert Medina</a:t>
            </a:r>
            <a:endParaRPr lang="en-US" sz="3400" b="1" i="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u="none" strike="noStrike" kern="1200" cap="none" spc="0" normalizeH="0" baseline="0" noProof="0" dirty="0">
              <a:ln>
                <a:noFill/>
              </a:ln>
              <a:solidFill>
                <a:prstClr val="black"/>
              </a:solidFill>
              <a:effectLst/>
              <a:uLnTx/>
              <a:uFillTx/>
              <a:latin typeface="Arial"/>
              <a:ea typeface="Calibri" panose="020F0502020204030204" pitchFamily="34"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u="none" strike="noStrike" kern="1200" cap="none" spc="0" normalizeH="0" baseline="0" noProof="0" dirty="0">
                <a:ln>
                  <a:noFill/>
                </a:ln>
                <a:solidFill>
                  <a:prstClr val="black"/>
                </a:solidFill>
                <a:effectLst/>
                <a:uLnTx/>
                <a:uFillTx/>
                <a:latin typeface="Arial"/>
                <a:ea typeface="Calibri" panose="020F0502020204030204" pitchFamily="34" charset="0"/>
                <a:cs typeface="Calibri"/>
              </a:rPr>
              <a:t>Acting Associate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u="none" strike="noStrike" kern="1200" cap="none" spc="0" normalizeH="0" baseline="0" noProof="0" dirty="0">
                <a:ln>
                  <a:noFill/>
                </a:ln>
                <a:solidFill>
                  <a:prstClr val="black"/>
                </a:solidFill>
                <a:effectLst/>
                <a:uLnTx/>
                <a:uFillTx/>
                <a:latin typeface="Arial"/>
                <a:ea typeface="Calibri" panose="020F0502020204030204" pitchFamily="34" charset="0"/>
                <a:cs typeface="Calibri"/>
              </a:rPr>
              <a:t>Administrator</a:t>
            </a:r>
            <a:endParaRPr kumimoji="0" lang="en-US" sz="3400" b="1" u="none" strike="noStrike" kern="1200" cap="none" spc="0" normalizeH="0" baseline="0" noProof="0" dirty="0">
              <a:ln>
                <a:noFill/>
              </a:ln>
              <a:solidFill>
                <a:prstClr val="black"/>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u="none" strike="noStrike" kern="1200" cap="none" spc="0" normalizeH="0" baseline="0" noProof="0" dirty="0">
              <a:ln>
                <a:noFill/>
              </a:ln>
              <a:solidFill>
                <a:prstClr val="black"/>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u="none" strike="noStrike" kern="1200" cap="none" spc="0" normalizeH="0" baseline="0" noProof="0" dirty="0">
                <a:ln>
                  <a:noFill/>
                </a:ln>
                <a:solidFill>
                  <a:prstClr val="black"/>
                </a:solidFill>
                <a:effectLst/>
                <a:uLnTx/>
                <a:uFillTx/>
                <a:latin typeface="Arial"/>
                <a:ea typeface="+mn-ea"/>
                <a:cs typeface="Calibri"/>
              </a:rPr>
              <a:t>NASA Office of Small </a:t>
            </a:r>
            <a:endParaRPr lang="en-US" sz="3400" b="1" dirty="0">
              <a:solidFill>
                <a:prstClr val="black"/>
              </a:solidFill>
              <a:latin typeface="Aria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u="none" strike="noStrike" kern="1200" cap="none" spc="0" normalizeH="0" baseline="0" noProof="0" dirty="0">
                <a:ln>
                  <a:noFill/>
                </a:ln>
                <a:solidFill>
                  <a:prstClr val="black"/>
                </a:solidFill>
                <a:effectLst/>
                <a:uLnTx/>
                <a:uFillTx/>
                <a:latin typeface="Arial"/>
                <a:ea typeface="+mn-ea"/>
                <a:cs typeface="Calibri"/>
              </a:rPr>
              <a:t>Business Programs</a:t>
            </a:r>
            <a:endParaRPr lang="en-US" sz="3400" dirty="0"/>
          </a:p>
        </p:txBody>
      </p:sp>
      <p:sp>
        <p:nvSpPr>
          <p:cNvPr id="5" name="Slide Number Placeholder 4">
            <a:extLst>
              <a:ext uri="{FF2B5EF4-FFF2-40B4-BE49-F238E27FC236}">
                <a16:creationId xmlns:a16="http://schemas.microsoft.com/office/drawing/2014/main" id="{058E4476-FABD-3F3A-EAC7-E6370F05CF54}"/>
              </a:ext>
            </a:extLst>
          </p:cNvPr>
          <p:cNvSpPr>
            <a:spLocks noGrp="1"/>
          </p:cNvSpPr>
          <p:nvPr>
            <p:ph type="sldNum" sz="quarter" idx="12"/>
          </p:nvPr>
        </p:nvSpPr>
        <p:spPr>
          <a:xfrm>
            <a:off x="9294180" y="6492875"/>
            <a:ext cx="2743200" cy="365125"/>
          </a:xfrm>
        </p:spPr>
        <p:txBody>
          <a:bodyPr/>
          <a:lstStyle/>
          <a:p>
            <a:fld id="{263128EE-7642-5C47-9EB5-08C64870C480}" type="slidenum">
              <a:rPr lang="en-US" smtClean="0">
                <a:solidFill>
                  <a:schemeClr val="tx1"/>
                </a:solidFill>
              </a:rPr>
              <a:t>8</a:t>
            </a:fld>
            <a:endParaRPr lang="en-US" dirty="0">
              <a:solidFill>
                <a:schemeClr val="tx1"/>
              </a:solidFill>
            </a:endParaRPr>
          </a:p>
        </p:txBody>
      </p:sp>
      <p:pic>
        <p:nvPicPr>
          <p:cNvPr id="4" name="Picture 3" descr="Qr code&#10;&#10;Description automatically generated">
            <a:extLst>
              <a:ext uri="{FF2B5EF4-FFF2-40B4-BE49-F238E27FC236}">
                <a16:creationId xmlns:a16="http://schemas.microsoft.com/office/drawing/2014/main" id="{E75DC8E3-27BD-6DDB-4ACB-BE66762825C7}"/>
              </a:ext>
            </a:extLst>
          </p:cNvPr>
          <p:cNvPicPr>
            <a:picLocks noChangeAspect="1"/>
          </p:cNvPicPr>
          <p:nvPr/>
        </p:nvPicPr>
        <p:blipFill>
          <a:blip r:embed="rId3"/>
          <a:stretch>
            <a:fillRect/>
          </a:stretch>
        </p:blipFill>
        <p:spPr>
          <a:xfrm>
            <a:off x="8022076" y="5243207"/>
            <a:ext cx="1177047" cy="1177047"/>
          </a:xfrm>
          <a:prstGeom prst="rect">
            <a:avLst/>
          </a:prstGeom>
        </p:spPr>
      </p:pic>
    </p:spTree>
    <p:extLst>
      <p:ext uri="{BB962C8B-B14F-4D97-AF65-F5344CB8AC3E}">
        <p14:creationId xmlns:p14="http://schemas.microsoft.com/office/powerpoint/2010/main" val="420339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62F4-3747-4DD0-DD6E-DF24D5E8F9DA}"/>
              </a:ext>
            </a:extLst>
          </p:cNvPr>
          <p:cNvSpPr>
            <a:spLocks noGrp="1"/>
          </p:cNvSpPr>
          <p:nvPr>
            <p:ph type="title"/>
          </p:nvPr>
        </p:nvSpPr>
        <p:spPr>
          <a:xfrm>
            <a:off x="838200" y="91898"/>
            <a:ext cx="10515600" cy="1325563"/>
          </a:xfrm>
        </p:spPr>
        <p:txBody>
          <a:bodyPr>
            <a:noAutofit/>
          </a:bodyPr>
          <a:lstStyle/>
          <a:p>
            <a:pPr algn="ctr"/>
            <a:r>
              <a:rPr lang="en-US" sz="4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Do Business with NASA – New Entrant</a:t>
            </a:r>
            <a:endParaRPr lang="en-US" sz="45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Content Placeholder 7">
            <a:extLst>
              <a:ext uri="{FF2B5EF4-FFF2-40B4-BE49-F238E27FC236}">
                <a16:creationId xmlns:a16="http://schemas.microsoft.com/office/drawing/2014/main" id="{2C802286-FDCC-44D2-8133-45DF8278FEF0}"/>
              </a:ext>
            </a:extLst>
          </p:cNvPr>
          <p:cNvPicPr>
            <a:picLocks noGrp="1" noChangeAspect="1"/>
          </p:cNvPicPr>
          <p:nvPr>
            <p:ph sz="half" idx="1"/>
          </p:nvPr>
        </p:nvPicPr>
        <p:blipFill>
          <a:blip r:embed="rId2"/>
          <a:srcRect/>
          <a:stretch/>
        </p:blipFill>
        <p:spPr>
          <a:xfrm>
            <a:off x="1012055" y="1784412"/>
            <a:ext cx="3888420" cy="4361601"/>
          </a:xfrm>
        </p:spPr>
      </p:pic>
      <p:sp>
        <p:nvSpPr>
          <p:cNvPr id="6" name="Content Placeholder 5">
            <a:extLst>
              <a:ext uri="{FF2B5EF4-FFF2-40B4-BE49-F238E27FC236}">
                <a16:creationId xmlns:a16="http://schemas.microsoft.com/office/drawing/2014/main" id="{F8B465C6-DD55-F50C-70DF-5A38B98A4DB1}"/>
              </a:ext>
            </a:extLst>
          </p:cNvPr>
          <p:cNvSpPr>
            <a:spLocks noGrp="1"/>
          </p:cNvSpPr>
          <p:nvPr>
            <p:ph sz="half" idx="2"/>
          </p:nvPr>
        </p:nvSpPr>
        <p:spPr>
          <a:xfrm>
            <a:off x="4953001" y="1732522"/>
            <a:ext cx="6708530" cy="4465380"/>
          </a:xfrm>
        </p:spPr>
        <p:txBody>
          <a:bodyPr>
            <a:normAutofit/>
          </a:bodyPr>
          <a:lstStyle/>
          <a:p>
            <a:pPr marL="0" indent="0" algn="ctr">
              <a:buNone/>
            </a:pP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Ms. Jennifer D. Perez</a:t>
            </a:r>
          </a:p>
          <a:p>
            <a:pPr marL="0" indent="0" algn="ctr">
              <a:buNone/>
            </a:pPr>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Lead Business Specialist</a:t>
            </a:r>
          </a:p>
          <a:p>
            <a:pPr marL="0" indent="0" algn="ctr">
              <a:buNone/>
            </a:pP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NASA Goddard Space Flight Center</a:t>
            </a:r>
            <a:endParaRPr lang="en-US" sz="3600" dirty="0"/>
          </a:p>
        </p:txBody>
      </p:sp>
      <p:sp>
        <p:nvSpPr>
          <p:cNvPr id="5" name="Slide Number Placeholder 4">
            <a:extLst>
              <a:ext uri="{FF2B5EF4-FFF2-40B4-BE49-F238E27FC236}">
                <a16:creationId xmlns:a16="http://schemas.microsoft.com/office/drawing/2014/main" id="{058E4476-FABD-3F3A-EAC7-E6370F05CF54}"/>
              </a:ext>
            </a:extLst>
          </p:cNvPr>
          <p:cNvSpPr>
            <a:spLocks noGrp="1"/>
          </p:cNvSpPr>
          <p:nvPr>
            <p:ph type="sldNum" sz="quarter" idx="12"/>
          </p:nvPr>
        </p:nvSpPr>
        <p:spPr>
          <a:xfrm>
            <a:off x="9258670" y="6486663"/>
            <a:ext cx="2743200" cy="365125"/>
          </a:xfrm>
        </p:spPr>
        <p:txBody>
          <a:bodyPr/>
          <a:lstStyle/>
          <a:p>
            <a:fld id="{263128EE-7642-5C47-9EB5-08C64870C480}" type="slidenum">
              <a:rPr lang="en-US" smtClean="0">
                <a:solidFill>
                  <a:schemeClr val="tx1"/>
                </a:solidFill>
              </a:rPr>
              <a:t>9</a:t>
            </a:fld>
            <a:endParaRPr lang="en-US" dirty="0">
              <a:solidFill>
                <a:schemeClr val="tx1"/>
              </a:solidFill>
            </a:endParaRPr>
          </a:p>
        </p:txBody>
      </p:sp>
      <p:pic>
        <p:nvPicPr>
          <p:cNvPr id="10" name="Picture 9">
            <a:extLst>
              <a:ext uri="{FF2B5EF4-FFF2-40B4-BE49-F238E27FC236}">
                <a16:creationId xmlns:a16="http://schemas.microsoft.com/office/drawing/2014/main" id="{DA212CCD-52EB-3542-36FF-27ED7CAD0704}"/>
              </a:ext>
            </a:extLst>
          </p:cNvPr>
          <p:cNvPicPr>
            <a:picLocks noChangeAspect="1"/>
          </p:cNvPicPr>
          <p:nvPr/>
        </p:nvPicPr>
        <p:blipFill>
          <a:blip r:embed="rId3"/>
          <a:srcRect/>
          <a:stretch/>
        </p:blipFill>
        <p:spPr>
          <a:xfrm>
            <a:off x="7812341" y="5107064"/>
            <a:ext cx="1241412" cy="1241412"/>
          </a:xfrm>
          <a:prstGeom prst="rect">
            <a:avLst/>
          </a:prstGeom>
        </p:spPr>
      </p:pic>
    </p:spTree>
    <p:extLst>
      <p:ext uri="{BB962C8B-B14F-4D97-AF65-F5344CB8AC3E}">
        <p14:creationId xmlns:p14="http://schemas.microsoft.com/office/powerpoint/2010/main" val="2833148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SBP 1">
      <a:dk1>
        <a:srgbClr val="000000"/>
      </a:dk1>
      <a:lt1>
        <a:srgbClr val="FFFFFF"/>
      </a:lt1>
      <a:dk2>
        <a:srgbClr val="44546A"/>
      </a:dk2>
      <a:lt2>
        <a:srgbClr val="E7E6E6"/>
      </a:lt2>
      <a:accent1>
        <a:srgbClr val="3FA7F4"/>
      </a:accent1>
      <a:accent2>
        <a:srgbClr val="FADE21"/>
      </a:accent2>
      <a:accent3>
        <a:srgbClr val="A5A5A5"/>
      </a:accent3>
      <a:accent4>
        <a:srgbClr val="FFA905"/>
      </a:accent4>
      <a:accent5>
        <a:srgbClr val="2B7AB4"/>
      </a:accent5>
      <a:accent6>
        <a:srgbClr val="70AD47"/>
      </a:accent6>
      <a:hlink>
        <a:srgbClr val="2B7AB4"/>
      </a:hlink>
      <a:folHlink>
        <a:srgbClr val="D7621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BP IT PowerPoint SBS Committee Mtg June 2021 RNM Inputs 6-7-21" id="{3BEDAFE9-E86F-4CD3-AC48-B13B6F663259}" vid="{19AC51FE-C58F-4D78-BCD2-E8D0AD31DFFC}"/>
    </a:ext>
  </a:extLst>
</a:theme>
</file>

<file path=ppt/theme/theme4.xml><?xml version="1.0" encoding="utf-8"?>
<a:theme xmlns:a="http://schemas.openxmlformats.org/drawingml/2006/main" name="4_Office Theme">
  <a:themeElements>
    <a:clrScheme name="OSBP 1">
      <a:dk1>
        <a:srgbClr val="000000"/>
      </a:dk1>
      <a:lt1>
        <a:srgbClr val="FFFFFF"/>
      </a:lt1>
      <a:dk2>
        <a:srgbClr val="44546A"/>
      </a:dk2>
      <a:lt2>
        <a:srgbClr val="E7E6E6"/>
      </a:lt2>
      <a:accent1>
        <a:srgbClr val="3FA7F4"/>
      </a:accent1>
      <a:accent2>
        <a:srgbClr val="FADE21"/>
      </a:accent2>
      <a:accent3>
        <a:srgbClr val="A5A5A5"/>
      </a:accent3>
      <a:accent4>
        <a:srgbClr val="FFA905"/>
      </a:accent4>
      <a:accent5>
        <a:srgbClr val="2B7AB4"/>
      </a:accent5>
      <a:accent6>
        <a:srgbClr val="70AD47"/>
      </a:accent6>
      <a:hlink>
        <a:srgbClr val="2B7AB4"/>
      </a:hlink>
      <a:folHlink>
        <a:srgbClr val="D7621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E6F570-A1E4-EA47-A277-CAECBD1D8F19}" vid="{57F6CEA7-D739-EF4B-8F39-915AB5DCD405}"/>
    </a:ext>
  </a:extLst>
</a:theme>
</file>

<file path=ppt/theme/theme5.xml><?xml version="1.0" encoding="utf-8"?>
<a:theme xmlns:a="http://schemas.openxmlformats.org/drawingml/2006/main" name="3_Office Theme">
  <a:themeElements>
    <a:clrScheme name="OSBP 1">
      <a:dk1>
        <a:srgbClr val="000000"/>
      </a:dk1>
      <a:lt1>
        <a:srgbClr val="FFFFFF"/>
      </a:lt1>
      <a:dk2>
        <a:srgbClr val="44546A"/>
      </a:dk2>
      <a:lt2>
        <a:srgbClr val="E7E6E6"/>
      </a:lt2>
      <a:accent1>
        <a:srgbClr val="3FA7F4"/>
      </a:accent1>
      <a:accent2>
        <a:srgbClr val="FADE21"/>
      </a:accent2>
      <a:accent3>
        <a:srgbClr val="A5A5A5"/>
      </a:accent3>
      <a:accent4>
        <a:srgbClr val="FFA905"/>
      </a:accent4>
      <a:accent5>
        <a:srgbClr val="2B7AB4"/>
      </a:accent5>
      <a:accent6>
        <a:srgbClr val="70AD47"/>
      </a:accent6>
      <a:hlink>
        <a:srgbClr val="2B7AB4"/>
      </a:hlink>
      <a:folHlink>
        <a:srgbClr val="D7621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E6F570-A1E4-EA47-A277-CAECBD1D8F19}" vid="{57F6CEA7-D739-EF4B-8F39-915AB5DCD405}"/>
    </a:ext>
  </a:extLst>
</a:theme>
</file>

<file path=ppt/theme/theme6.xml><?xml version="1.0" encoding="utf-8"?>
<a:theme xmlns:a="http://schemas.openxmlformats.org/drawingml/2006/main" name="5_Office Theme">
  <a:themeElements>
    <a:clrScheme name="OSBP 1">
      <a:dk1>
        <a:srgbClr val="000000"/>
      </a:dk1>
      <a:lt1>
        <a:srgbClr val="FFFFFF"/>
      </a:lt1>
      <a:dk2>
        <a:srgbClr val="44546A"/>
      </a:dk2>
      <a:lt2>
        <a:srgbClr val="E7E6E6"/>
      </a:lt2>
      <a:accent1>
        <a:srgbClr val="3FA7F4"/>
      </a:accent1>
      <a:accent2>
        <a:srgbClr val="FADE21"/>
      </a:accent2>
      <a:accent3>
        <a:srgbClr val="A5A5A5"/>
      </a:accent3>
      <a:accent4>
        <a:srgbClr val="FFA905"/>
      </a:accent4>
      <a:accent5>
        <a:srgbClr val="2B7AB4"/>
      </a:accent5>
      <a:accent6>
        <a:srgbClr val="70AD47"/>
      </a:accent6>
      <a:hlink>
        <a:srgbClr val="2B7AB4"/>
      </a:hlink>
      <a:folHlink>
        <a:srgbClr val="D7621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E6F570-A1E4-EA47-A277-CAECBD1D8F19}" vid="{57F6CEA7-D739-EF4B-8F39-915AB5DCD405}"/>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875</TotalTime>
  <Words>4467</Words>
  <Application>Microsoft Office PowerPoint</Application>
  <PresentationFormat>Widescreen</PresentationFormat>
  <Paragraphs>605</Paragraphs>
  <Slides>55</Slides>
  <Notes>18</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55</vt:i4>
      </vt:variant>
    </vt:vector>
  </HeadingPairs>
  <TitlesOfParts>
    <vt:vector size="77" baseType="lpstr">
      <vt:lpstr>Arial</vt:lpstr>
      <vt:lpstr>Arial Black</vt:lpstr>
      <vt:lpstr>Arial Narrow</vt:lpstr>
      <vt:lpstr>Calibri</vt:lpstr>
      <vt:lpstr>Calibri Light</vt:lpstr>
      <vt:lpstr>Franklin Gothic Book</vt:lpstr>
      <vt:lpstr>Helvetica</vt:lpstr>
      <vt:lpstr>Nexa Bold</vt:lpstr>
      <vt:lpstr>Nexa Light</vt:lpstr>
      <vt:lpstr>Oswald</vt:lpstr>
      <vt:lpstr>Segoe UI Light</vt:lpstr>
      <vt:lpstr>Symbol</vt:lpstr>
      <vt:lpstr>Wingdings</vt:lpstr>
      <vt:lpstr>Wingdings 3</vt:lpstr>
      <vt:lpstr>Office Theme</vt:lpstr>
      <vt:lpstr>1_Office Theme</vt:lpstr>
      <vt:lpstr>2_Office Theme</vt:lpstr>
      <vt:lpstr>4_Office Theme</vt:lpstr>
      <vt:lpstr>3_Office Theme</vt:lpstr>
      <vt:lpstr>5_Office Theme</vt:lpstr>
      <vt:lpstr>12_Office Theme</vt:lpstr>
      <vt:lpstr>22_Office Theme</vt:lpstr>
      <vt:lpstr>PowerPoint Presentation</vt:lpstr>
      <vt:lpstr>Housekeeping </vt:lpstr>
      <vt:lpstr>Housekeeping Cont.  </vt:lpstr>
      <vt:lpstr>PowerPoint Presentation</vt:lpstr>
      <vt:lpstr>Poll Questions</vt:lpstr>
      <vt:lpstr>Poll Questions Cont.</vt:lpstr>
      <vt:lpstr>Poll Questions Cont.</vt:lpstr>
      <vt:lpstr>Welcome from OSBP</vt:lpstr>
      <vt:lpstr>How to Do Business with NASA – New Entrant</vt:lpstr>
      <vt:lpstr> “How to Do Business with NASA – New Entrant”</vt:lpstr>
      <vt:lpstr>Our Mission</vt:lpstr>
      <vt:lpstr>Office of Small Business Programs  HQ Organizational Chart</vt:lpstr>
      <vt:lpstr>PowerPoint Presentation</vt:lpstr>
      <vt:lpstr>PowerPoint Presentation</vt:lpstr>
      <vt:lpstr>NASA Small Business Specialists Around the Country</vt:lpstr>
      <vt:lpstr>NASA Agency October - September FY23 Prime Goals vs. Actual Percentages Data generated October 17, 2023 from SAM.GOV</vt:lpstr>
      <vt:lpstr>NASA FY 22 Subcontracting Goals vs. Actual Percentages Data pulled March 16, 2023 from eSRS</vt:lpstr>
      <vt:lpstr>FY18-FY22 OSBP Prime and Subcontracting Dollars Trend </vt:lpstr>
      <vt:lpstr>NASA Vendor Database</vt:lpstr>
      <vt:lpstr>NASA Active Contract Listings</vt:lpstr>
      <vt:lpstr>OSBP Mobile App</vt:lpstr>
      <vt:lpstr>Build a Relationship with Prime Contractors through the NASA Mentor-Protégé Program (MPP)</vt:lpstr>
      <vt:lpstr>NASA Mentor-Protégé Program </vt:lpstr>
      <vt:lpstr>NASA SBIR/STTR</vt:lpstr>
      <vt:lpstr>Save Searches and Set Up  Notifications for Contract  Opportunities in SAM.gov.</vt:lpstr>
      <vt:lpstr>PowerPoint Presentation</vt:lpstr>
      <vt:lpstr>Getting a Contract w/NASA Takes Time:  Setting Expectations </vt:lpstr>
      <vt:lpstr>Getting a Contract w/NASA Takes Time:  Setting Expectations </vt:lpstr>
      <vt:lpstr>Small Business Procurement Scorecard Achievement</vt:lpstr>
      <vt:lpstr>nasa.gov/osbp</vt:lpstr>
      <vt:lpstr>How to Do Business with NASA – Experienced Entrant</vt:lpstr>
      <vt:lpstr>PowerPoint Presentation</vt:lpstr>
      <vt:lpstr>Office of Procurement  Mission and Vision</vt:lpstr>
      <vt:lpstr>FY 2024 Procurement Initiatives Focus Areas</vt:lpstr>
      <vt:lpstr>Office of Procurement Leadership  </vt:lpstr>
      <vt:lpstr>OP Vision Statement: Acquisition Excellence in an Evolving Environment </vt:lpstr>
      <vt:lpstr>NASA Mission Directorates (How We Do Business)</vt:lpstr>
      <vt:lpstr>Acquisition Governance</vt:lpstr>
      <vt:lpstr>Acquisition Process</vt:lpstr>
      <vt:lpstr>Takeaways</vt:lpstr>
      <vt:lpstr>Takeaways</vt:lpstr>
      <vt:lpstr>Upcoming External Engagements </vt:lpstr>
      <vt:lpstr>PowerPoint Presentation</vt:lpstr>
      <vt:lpstr>Ask Me Anything with NASA  </vt:lpstr>
      <vt:lpstr>OSBP UPDATES</vt:lpstr>
      <vt:lpstr>PowerPoint Presentation</vt:lpstr>
      <vt:lpstr>“NASA and Partners Small Business and HBCU Summit: Connect, Collaborate, and Create”  Outreach Event (In-Person)</vt:lpstr>
      <vt:lpstr>NASA Small Business Listening Session Series</vt:lpstr>
      <vt:lpstr>PowerPoint Presentation</vt:lpstr>
      <vt:lpstr>PowerPoint Presentation</vt:lpstr>
      <vt:lpstr>PowerPoint Presentation</vt:lpstr>
      <vt:lpstr>PowerPoint Presentation</vt:lpstr>
      <vt:lpstr>PowerPoint Presentation</vt:lpstr>
      <vt:lpstr>Closing Remarks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Steven (HQ-JA010)[Venesco &amp; SaiTech Joint Venture LLC]</dc:creator>
  <cp:lastModifiedBy>Goins, Briana L. (HQ-ZA000)</cp:lastModifiedBy>
  <cp:revision>33</cp:revision>
  <dcterms:created xsi:type="dcterms:W3CDTF">2023-12-11T20:12:09Z</dcterms:created>
  <dcterms:modified xsi:type="dcterms:W3CDTF">2024-01-24T17:44:36Z</dcterms:modified>
</cp:coreProperties>
</file>