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xlsx" ContentType="application/vnd.openxmlformats-officedocument.spreadsheetml.sheet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9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040C0-2CDA-C544-A901-907CBFFAA3DC}" type="datetimeFigureOut">
              <a:rPr lang="en-US" smtClean="0"/>
              <a:t>5/21/15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682F1-24A9-6942-BB9C-00A7B2A55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07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040C0-2CDA-C544-A901-907CBFFAA3DC}" type="datetimeFigureOut">
              <a:rPr lang="en-US" smtClean="0"/>
              <a:t>5/21/15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682F1-24A9-6942-BB9C-00A7B2A55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48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040C0-2CDA-C544-A901-907CBFFAA3DC}" type="datetimeFigureOut">
              <a:rPr lang="en-US" smtClean="0"/>
              <a:t>5/21/15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682F1-24A9-6942-BB9C-00A7B2A55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505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040C0-2CDA-C544-A901-907CBFFAA3DC}" type="datetimeFigureOut">
              <a:rPr lang="en-US" smtClean="0"/>
              <a:t>5/21/15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682F1-24A9-6942-BB9C-00A7B2A55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376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040C0-2CDA-C544-A901-907CBFFAA3DC}" type="datetimeFigureOut">
              <a:rPr lang="en-US" smtClean="0"/>
              <a:t>5/21/15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682F1-24A9-6942-BB9C-00A7B2A55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931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040C0-2CDA-C544-A901-907CBFFAA3DC}" type="datetimeFigureOut">
              <a:rPr lang="en-US" smtClean="0"/>
              <a:t>5/21/15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682F1-24A9-6942-BB9C-00A7B2A55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85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040C0-2CDA-C544-A901-907CBFFAA3DC}" type="datetimeFigureOut">
              <a:rPr lang="en-US" smtClean="0"/>
              <a:t>5/21/15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682F1-24A9-6942-BB9C-00A7B2A55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86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040C0-2CDA-C544-A901-907CBFFAA3DC}" type="datetimeFigureOut">
              <a:rPr lang="en-US" smtClean="0"/>
              <a:t>5/21/15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682F1-24A9-6942-BB9C-00A7B2A55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137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040C0-2CDA-C544-A901-907CBFFAA3DC}" type="datetimeFigureOut">
              <a:rPr lang="en-US" smtClean="0"/>
              <a:t>5/21/15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682F1-24A9-6942-BB9C-00A7B2A55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053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040C0-2CDA-C544-A901-907CBFFAA3DC}" type="datetimeFigureOut">
              <a:rPr lang="en-US" smtClean="0"/>
              <a:t>5/21/15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682F1-24A9-6942-BB9C-00A7B2A55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006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040C0-2CDA-C544-A901-907CBFFAA3DC}" type="datetimeFigureOut">
              <a:rPr lang="en-US" smtClean="0"/>
              <a:t>5/21/15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682F1-24A9-6942-BB9C-00A7B2A55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708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040C0-2CDA-C544-A901-907CBFFAA3DC}" type="datetimeFigureOut">
              <a:rPr lang="en-US" smtClean="0"/>
              <a:t>5/21/15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682F1-24A9-6942-BB9C-00A7B2A55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897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Sheet1.xlsx"/><Relationship Id="rId4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1320435"/>
              </p:ext>
            </p:extLst>
          </p:nvPr>
        </p:nvGraphicFramePr>
        <p:xfrm>
          <a:off x="120650" y="107950"/>
          <a:ext cx="8902700" cy="664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Worksheet" r:id="rId3" imgW="8902700" imgH="6642100" progId="Excel.Sheet.12">
                  <p:embed/>
                </p:oleObj>
              </mc:Choice>
              <mc:Fallback>
                <p:oleObj name="Worksheet" r:id="rId3" imgW="8902700" imgH="66421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0650" y="107950"/>
                        <a:ext cx="8902700" cy="664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2679504" y="2369905"/>
            <a:ext cx="3657600" cy="2743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  <a:latin typeface="Arial"/>
                <a:cs typeface="Arial"/>
              </a:rPr>
              <a:t>Technology image</a:t>
            </a:r>
            <a:endParaRPr lang="en-US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380754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</Words>
  <Application>Microsoft Macintosh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Microsoft Excel Sheet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JPL</dc:creator>
  <cp:lastModifiedBy>JPL</cp:lastModifiedBy>
  <cp:revision>3</cp:revision>
  <dcterms:created xsi:type="dcterms:W3CDTF">2015-05-21T16:59:43Z</dcterms:created>
  <dcterms:modified xsi:type="dcterms:W3CDTF">2015-05-21T17:06:51Z</dcterms:modified>
</cp:coreProperties>
</file>